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15"/>
  </p:notesMasterIdLst>
  <p:sldIdLst>
    <p:sldId id="311" r:id="rId3"/>
    <p:sldId id="297" r:id="rId4"/>
    <p:sldId id="283" r:id="rId5"/>
    <p:sldId id="312" r:id="rId6"/>
    <p:sldId id="313" r:id="rId7"/>
    <p:sldId id="309" r:id="rId8"/>
    <p:sldId id="300" r:id="rId9"/>
    <p:sldId id="274" r:id="rId10"/>
    <p:sldId id="269" r:id="rId11"/>
    <p:sldId id="264" r:id="rId12"/>
    <p:sldId id="299" r:id="rId13"/>
    <p:sldId id="294" r:id="rId1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9BB1CFC9-C2F5-46D7-A381-55DE1282BD37}">
          <p14:sldIdLst>
            <p14:sldId id="311"/>
            <p14:sldId id="297"/>
            <p14:sldId id="283"/>
            <p14:sldId id="312"/>
            <p14:sldId id="313"/>
            <p14:sldId id="309"/>
            <p14:sldId id="300"/>
            <p14:sldId id="274"/>
            <p14:sldId id="269"/>
            <p14:sldId id="264"/>
            <p14:sldId id="299"/>
            <p14:sldId id="29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22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A1F24"/>
    <a:srgbClr val="DA2127"/>
    <a:srgbClr val="F8F8F8"/>
    <a:srgbClr val="FBFBFB"/>
    <a:srgbClr val="D9D9D9"/>
    <a:srgbClr val="E7E6E6"/>
    <a:srgbClr val="CB1F24"/>
    <a:srgbClr val="C71E23"/>
    <a:srgbClr val="E6E6E6"/>
    <a:srgbClr val="8A8A8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472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504" y="108"/>
      </p:cViewPr>
      <p:guideLst>
        <p:guide orient="horz" pos="2228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51" d="100"/>
          <a:sy n="51" d="100"/>
        </p:scale>
        <p:origin x="2692" y="3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solidFill>
            <a:schemeClr val="bg1">
              <a:lumMod val="95000"/>
            </a:schemeClr>
          </a:solidFill>
        </a:ln>
        <a:effectLst/>
        <a:sp3d>
          <a:contourClr>
            <a:schemeClr val="bg1">
              <a:lumMod val="95000"/>
            </a:schemeClr>
          </a:contourClr>
        </a:sp3d>
      </c:spPr>
    </c:sideWall>
    <c:backWall>
      <c:thickness val="0"/>
      <c:spPr>
        <a:noFill/>
        <a:ln>
          <a:solidFill>
            <a:schemeClr val="bg1"/>
          </a:solidFill>
        </a:ln>
        <a:effectLst/>
        <a:sp3d>
          <a:contourClr>
            <a:schemeClr val="bg1"/>
          </a:contourClr>
        </a:sp3d>
      </c:spPr>
    </c:backWall>
    <c:plotArea>
      <c:layout>
        <c:manualLayout>
          <c:layoutTarget val="inner"/>
          <c:xMode val="edge"/>
          <c:yMode val="edge"/>
          <c:x val="9.5663051750380521E-2"/>
          <c:y val="2.3112694154264733E-2"/>
          <c:w val="0.88017408675799091"/>
          <c:h val="0.92474775201828097"/>
        </c:manualLayout>
      </c:layout>
      <c:bar3D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rgbClr val="DA2127"/>
            </a:solidFill>
            <a:ln>
              <a:noFill/>
            </a:ln>
            <a:effectLst/>
            <a:sp3d/>
          </c:spPr>
          <c:invertIfNegative val="0"/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60</c:v>
                </c:pt>
                <c:pt idx="1">
                  <c:v>20</c:v>
                </c:pt>
                <c:pt idx="2">
                  <c:v>15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F16-496C-AE8C-46F0FD0804A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열1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  <a:sp3d/>
          </c:spPr>
          <c:invertIfNegative val="0"/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</c:numCache>
            </c:numRef>
          </c:val>
          <c:extLst>
            <c:ext xmlns:c16="http://schemas.microsoft.com/office/drawing/2014/chart" uri="{C3380CC4-5D6E-409C-BE32-E72D297353CC}">
              <c16:uniqueId val="{00000001-0F16-496C-AE8C-46F0FD0804AE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열2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  <a:sp3d/>
          </c:spPr>
          <c:invertIfNegative val="0"/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</c:numCache>
            </c:numRef>
          </c:val>
          <c:extLst>
            <c:ext xmlns:c16="http://schemas.microsoft.com/office/drawing/2014/chart" uri="{C3380CC4-5D6E-409C-BE32-E72D297353CC}">
              <c16:uniqueId val="{00000002-0F16-496C-AE8C-46F0FD0804A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-629529376"/>
        <c:axId val="-629528832"/>
        <c:axId val="0"/>
      </c:bar3DChart>
      <c:catAx>
        <c:axId val="-62952937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-629528832"/>
        <c:crosses val="autoZero"/>
        <c:auto val="1"/>
        <c:lblAlgn val="ctr"/>
        <c:lblOffset val="100"/>
        <c:noMultiLvlLbl val="0"/>
      </c:catAx>
      <c:valAx>
        <c:axId val="-629528832"/>
        <c:scaling>
          <c:orientation val="minMax"/>
          <c:max val="100"/>
        </c:scaling>
        <c:delete val="0"/>
        <c:axPos val="l"/>
        <c:majorGridlines>
          <c:spPr>
            <a:ln w="9525" cap="flat" cmpd="sng" algn="ctr">
              <a:solidFill>
                <a:schemeClr val="bg2"/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bg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>
                    <a:lumMod val="65000"/>
                  </a:schemeClr>
                </a:solidFill>
                <a:latin typeface="+mn-lt"/>
                <a:ea typeface="나눔스퀘어" panose="020B0600000101010101" pitchFamily="50" charset="-127"/>
                <a:cs typeface="+mn-cs"/>
              </a:defRPr>
            </a:pPr>
            <a:endParaRPr lang="ko-KR"/>
          </a:p>
        </c:txPr>
        <c:crossAx val="-629529376"/>
        <c:crosses val="autoZero"/>
        <c:crossBetween val="between"/>
      </c:valAx>
      <c:spPr>
        <a:noFill/>
        <a:ln>
          <a:solidFill>
            <a:srgbClr val="F7F7F7"/>
          </a:solidFill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spPr>
            <a:solidFill>
              <a:srgbClr val="DA2127"/>
            </a:solidFill>
            <a:ln>
              <a:noFill/>
            </a:ln>
          </c:spPr>
          <c:dPt>
            <c:idx val="0"/>
            <c:bubble3D val="0"/>
            <c:spPr>
              <a:solidFill>
                <a:srgbClr val="DA2127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476F-4BFF-BCDD-640D61C2F718}"/>
              </c:ext>
            </c:extLst>
          </c:dPt>
          <c:dPt>
            <c:idx val="1"/>
            <c:bubble3D val="0"/>
            <c:spPr>
              <a:solidFill>
                <a:schemeClr val="bg2">
                  <a:lumMod val="9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D8D1-4959-A3C7-EF3E4B362500}"/>
              </c:ext>
            </c:extLst>
          </c:dPt>
          <c:dPt>
            <c:idx val="2"/>
            <c:bubble3D val="0"/>
            <c:spPr>
              <a:solidFill>
                <a:srgbClr val="DA2127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476F-4BFF-BCDD-640D61C2F718}"/>
              </c:ext>
            </c:extLst>
          </c:dPt>
          <c:dPt>
            <c:idx val="3"/>
            <c:bubble3D val="0"/>
            <c:spPr>
              <a:solidFill>
                <a:srgbClr val="DA2127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476F-4BFF-BCDD-640D61C2F718}"/>
              </c:ext>
            </c:extLst>
          </c:dPt>
          <c:cat>
            <c:strRef>
              <c:f>Sheet1!$A$2:$A$5</c:f>
              <c:strCache>
                <c:ptCount val="2"/>
                <c:pt idx="0">
                  <c:v>1분기</c:v>
                </c:pt>
                <c:pt idx="1">
                  <c:v>2분기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70</c:v>
                </c:pt>
                <c:pt idx="1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8D1-4959-A3C7-EF3E4B36250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5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spPr>
            <a:solidFill>
              <a:srgbClr val="DA2127"/>
            </a:solidFill>
            <a:ln>
              <a:noFill/>
            </a:ln>
          </c:spPr>
          <c:dPt>
            <c:idx val="0"/>
            <c:bubble3D val="0"/>
            <c:spPr>
              <a:solidFill>
                <a:srgbClr val="DA2127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A0DA-462C-B9F8-B285A7D61195}"/>
              </c:ext>
            </c:extLst>
          </c:dPt>
          <c:dPt>
            <c:idx val="1"/>
            <c:bubble3D val="0"/>
            <c:spPr>
              <a:solidFill>
                <a:schemeClr val="bg2">
                  <a:lumMod val="9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A0DA-462C-B9F8-B285A7D61195}"/>
              </c:ext>
            </c:extLst>
          </c:dPt>
          <c:dPt>
            <c:idx val="2"/>
            <c:bubble3D val="0"/>
            <c:spPr>
              <a:solidFill>
                <a:srgbClr val="DA2127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A0DA-462C-B9F8-B285A7D61195}"/>
              </c:ext>
            </c:extLst>
          </c:dPt>
          <c:dPt>
            <c:idx val="3"/>
            <c:bubble3D val="0"/>
            <c:spPr>
              <a:solidFill>
                <a:srgbClr val="DA2127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A0DA-462C-B9F8-B285A7D61195}"/>
              </c:ext>
            </c:extLst>
          </c:dPt>
          <c:cat>
            <c:strRef>
              <c:f>Sheet1!$A$2:$A$5</c:f>
              <c:strCache>
                <c:ptCount val="2"/>
                <c:pt idx="0">
                  <c:v>1분기</c:v>
                </c:pt>
                <c:pt idx="1">
                  <c:v>2분기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30</c:v>
                </c:pt>
                <c:pt idx="1">
                  <c:v>70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A0DA-462C-B9F8-B285A7D6119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5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spPr>
            <a:solidFill>
              <a:srgbClr val="DA2127"/>
            </a:solidFill>
            <a:ln>
              <a:noFill/>
            </a:ln>
          </c:spPr>
          <c:dPt>
            <c:idx val="0"/>
            <c:bubble3D val="0"/>
            <c:spPr>
              <a:solidFill>
                <a:srgbClr val="DA2127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B495-454B-9733-4E52C220B558}"/>
              </c:ext>
            </c:extLst>
          </c:dPt>
          <c:dPt>
            <c:idx val="1"/>
            <c:bubble3D val="0"/>
            <c:spPr>
              <a:solidFill>
                <a:schemeClr val="bg2">
                  <a:lumMod val="9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B495-454B-9733-4E52C220B558}"/>
              </c:ext>
            </c:extLst>
          </c:dPt>
          <c:dPt>
            <c:idx val="2"/>
            <c:bubble3D val="0"/>
            <c:spPr>
              <a:solidFill>
                <a:srgbClr val="DA2127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B495-454B-9733-4E52C220B558}"/>
              </c:ext>
            </c:extLst>
          </c:dPt>
          <c:dPt>
            <c:idx val="3"/>
            <c:bubble3D val="0"/>
            <c:spPr>
              <a:solidFill>
                <a:srgbClr val="DA2127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B495-454B-9733-4E52C220B558}"/>
              </c:ext>
            </c:extLst>
          </c:dPt>
          <c:cat>
            <c:strRef>
              <c:f>Sheet1!$A$2:$A$5</c:f>
              <c:strCache>
                <c:ptCount val="2"/>
                <c:pt idx="0">
                  <c:v>1분기</c:v>
                </c:pt>
                <c:pt idx="1">
                  <c:v>2분기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50</c:v>
                </c:pt>
                <c:pt idx="1">
                  <c:v>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B495-454B-9733-4E52C220B55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5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C08FA0-10EA-4106-BF5F-0FDDB8D46A63}" type="datetimeFigureOut">
              <a:rPr lang="ko-KR" altLang="en-US" smtClean="0"/>
              <a:t>2020-06-30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39C466-5DD7-4471-B93C-DA887477F7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79550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6B9BA9-3E22-476B-9297-74A9EC2DFE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BBBD72D-84E0-4885-BF12-5608E64FB0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CE34BA8-6628-4B22-9A2F-B2FC545E21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5339A8-7AAE-4CEF-B813-0AAC8DB7C6DD}" type="datetimeFigureOut">
              <a:rPr lang="ko-KR" altLang="en-US" smtClean="0"/>
              <a:t>2020-06-30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FF345C7-7FF0-4BEE-9098-64D5336E49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3BA72D2-72F2-49C6-AEFA-B2F4D9025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EA587-D2DF-4A64-A694-4DA454980A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5251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4B6506-D25F-49B8-88B2-68C29FB21A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4CBE959-B73D-4FE6-9943-9723FD2027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546287A-7726-4EE1-A533-00AA9DD384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5339A8-7AAE-4CEF-B813-0AAC8DB7C6DD}" type="datetimeFigureOut">
              <a:rPr lang="ko-KR" altLang="en-US" smtClean="0"/>
              <a:t>2020-06-30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2F06B1A-5C4C-462C-A116-4BCA3ECF9D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FCF2E0A-6782-4B3D-84E3-FCCFC1999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EA587-D2DF-4A64-A694-4DA454980A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247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AFC4853-2FAA-48CB-9B06-2628553FE53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295D96C-19C0-42AF-B659-27D1264D70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F83953F-404B-4F94-B8D6-1BA524BEFF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5339A8-7AAE-4CEF-B813-0AAC8DB7C6DD}" type="datetimeFigureOut">
              <a:rPr lang="ko-KR" altLang="en-US" smtClean="0"/>
              <a:t>2020-06-30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3486687-1799-41F2-8E21-9FE2FF6465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EFB8995-CDA9-4301-8CB1-948C6C4B93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EA587-D2DF-4A64-A694-4DA454980A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2346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348DC5-43DE-4DE0-A9AE-0E5C0EA309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3745D41-E265-4B16-A01D-D741E12D8F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76F643-7A1C-4FF5-96F8-2260C2EDAD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B7393-B9E2-43EF-B61F-97C6FEFEB07C}" type="datetimeFigureOut">
              <a:rPr lang="ko-KR" altLang="en-US" smtClean="0"/>
              <a:t>2020-06-30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2C0B9A3-E21F-4CB1-8BD3-9CF3B06595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7DA8D7C-7A58-47D0-B9AA-935E088566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FD0D6-15CC-43E7-B36B-556FE4257E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6162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F1B527-E25F-4F21-B2C0-C5BEC2ABE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1846D0-9937-4714-AF3A-8BB7976784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5A34E25-31D0-4BBB-9737-D8ED392526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B7393-B9E2-43EF-B61F-97C6FEFEB07C}" type="datetimeFigureOut">
              <a:rPr lang="ko-KR" altLang="en-US" smtClean="0"/>
              <a:t>2020-06-30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BDE0232-8177-44DF-9E9A-F213CC3744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A1EF260-80CB-4C04-A710-B356965BB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FD0D6-15CC-43E7-B36B-556FE4257E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6386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323B45-F4DF-48A8-BB7E-2BAA40F535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8EF6B19-694E-4E16-91AC-325E6622D9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A6E0B53-07B7-429A-9AD4-00D9B10AD9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B7393-B9E2-43EF-B61F-97C6FEFEB07C}" type="datetimeFigureOut">
              <a:rPr lang="ko-KR" altLang="en-US" smtClean="0"/>
              <a:t>2020-06-30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291A0AB-008D-448D-83F5-3AAF9A8938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2D47573-01D7-464C-B428-5DE5653AB3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FD0D6-15CC-43E7-B36B-556FE4257E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3307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6CFB92-7FB9-4901-BB48-5007EB9A4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39096DE-74DA-449F-A296-250EBDA5C7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C9DE75E-5A1E-43A1-9A96-2F16F4ED5A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CF71B14-1743-4CCF-9905-55D14E9DB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B7393-B9E2-43EF-B61F-97C6FEFEB07C}" type="datetimeFigureOut">
              <a:rPr lang="ko-KR" altLang="en-US" smtClean="0"/>
              <a:t>2020-06-30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37AB978-C80B-497E-971E-D23D80DFF8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01FAD5F-2ED4-4966-AADD-7E10E93CC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FD0D6-15CC-43E7-B36B-556FE4257E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6612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758ED7-5183-48E4-9FDC-93F329D584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7300D74-27C5-4489-AFF8-01E2F5558D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0B5D8CB-E4C4-409B-8E93-29A5D704F4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978E389-6467-4DE1-9615-397389F3C7F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8D5C83F-8588-44BC-8353-817CC7C736C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3FA7512-BD2D-47A4-9EC7-A9DBA32439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B7393-B9E2-43EF-B61F-97C6FEFEB07C}" type="datetimeFigureOut">
              <a:rPr lang="ko-KR" altLang="en-US" smtClean="0"/>
              <a:t>2020-06-30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158C5A9-F460-4E9E-84DE-1C9032825A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DD8D42A-1460-484A-ADA8-B505304DE2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FD0D6-15CC-43E7-B36B-556FE4257E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0000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693439-CB48-4E0D-8865-9E63B4319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2C192A2-C324-4DD1-A2BC-DF09658AAD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B7393-B9E2-43EF-B61F-97C6FEFEB07C}" type="datetimeFigureOut">
              <a:rPr lang="ko-KR" altLang="en-US" smtClean="0"/>
              <a:t>2020-06-30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9337460-DB7C-4451-953D-EA028F886D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52EAD24-698D-4EB5-A22A-A232C575C9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FD0D6-15CC-43E7-B36B-556FE4257E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8456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7536922C-6C20-4E93-8A57-744E35B0FE98}"/>
              </a:ext>
            </a:extLst>
          </p:cNvPr>
          <p:cNvSpPr/>
          <p:nvPr userDrawn="1"/>
        </p:nvSpPr>
        <p:spPr>
          <a:xfrm>
            <a:off x="0" y="0"/>
            <a:ext cx="12192000" cy="101548"/>
          </a:xfrm>
          <a:prstGeom prst="rect">
            <a:avLst/>
          </a:prstGeom>
          <a:gradFill flip="none" rotWithShape="1">
            <a:gsLst>
              <a:gs pos="70000">
                <a:srgbClr val="DA2127"/>
              </a:gs>
              <a:gs pos="100000">
                <a:srgbClr val="A3191C"/>
              </a:gs>
            </a:gsLst>
            <a:lin ang="108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EC018FA-39C5-4CE4-891E-BDB6D9D75480}"/>
              </a:ext>
            </a:extLst>
          </p:cNvPr>
          <p:cNvCxnSpPr>
            <a:cxnSpLocks/>
          </p:cNvCxnSpPr>
          <p:nvPr userDrawn="1"/>
        </p:nvCxnSpPr>
        <p:spPr>
          <a:xfrm>
            <a:off x="171948" y="6418136"/>
            <a:ext cx="11848104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BB3C539C-DA76-401D-A1D9-66F3F7E0732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531" y="6540515"/>
            <a:ext cx="1170069" cy="159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210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8E9BE2-C8FD-4EDF-99A2-D36AEFD0A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315809E-3958-4CE1-A58D-90DEAAEBC6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A0BBBE9-A8CE-49F3-956C-5DAC249F69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4E143B3-5B2D-49D5-AB23-5CD00D0E72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B7393-B9E2-43EF-B61F-97C6FEFEB07C}" type="datetimeFigureOut">
              <a:rPr lang="ko-KR" altLang="en-US" smtClean="0"/>
              <a:t>2020-06-30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F48D8B2-709D-43CB-B432-2E991807A4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C76CB6F-F667-4480-B624-697F52A424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FD0D6-15CC-43E7-B36B-556FE4257E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684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281A7E-BF8E-4467-AF90-AE6429F1B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944EE4-9A9C-417A-A54A-2DAAFE224E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8AEC248-A08C-4B16-A2FF-60540777C1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5339A8-7AAE-4CEF-B813-0AAC8DB7C6DD}" type="datetimeFigureOut">
              <a:rPr lang="ko-KR" altLang="en-US" smtClean="0"/>
              <a:t>2020-06-30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471922A-BBD9-42B5-B738-BC72038DDB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BA67318-46CC-40FE-B20F-F44CF7F19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EA587-D2DF-4A64-A694-4DA454980A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6044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3C189C-39C4-42A7-A712-775925482A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1FD2380-9E1E-4A88-8C17-F6BA1983A1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B31F064-9720-434E-998D-26188D6971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EBB4D5A-0093-47F3-A1E6-5B9FBB6B6B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B7393-B9E2-43EF-B61F-97C6FEFEB07C}" type="datetimeFigureOut">
              <a:rPr lang="ko-KR" altLang="en-US" smtClean="0"/>
              <a:t>2020-06-30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7AB4E28-41B6-42BB-9C60-FF5B895161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6C8689D-2F08-4FE5-BEDA-F5C497738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FD0D6-15CC-43E7-B36B-556FE4257E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8338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ED0B94-8E52-42A1-BD87-8B3997CDB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A1259A5-7A6B-4801-BBE8-DFDB5100B9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9285D24-BF87-42EC-94F9-4D131F80F1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B7393-B9E2-43EF-B61F-97C6FEFEB07C}" type="datetimeFigureOut">
              <a:rPr lang="ko-KR" altLang="en-US" smtClean="0"/>
              <a:t>2020-06-30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3C66FD6-E8ED-4BA6-AF0D-C75D902E27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972D9B9-E73D-4D4F-8E9E-E46AA38BB1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FD0D6-15CC-43E7-B36B-556FE4257E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7104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F2FDFCF-1652-4ECF-9CEA-4775E4E4827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76C81CF-9050-401A-A4C4-CF09E63C37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F4E0CD9-3181-4FB1-AA1C-59E44E0F99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B7393-B9E2-43EF-B61F-97C6FEFEB07C}" type="datetimeFigureOut">
              <a:rPr lang="ko-KR" altLang="en-US" smtClean="0"/>
              <a:t>2020-06-30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C879187-D820-41F6-AE86-830D1158C4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B5797B7-165E-4966-A27B-FFDD5E447E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FD0D6-15CC-43E7-B36B-556FE4257E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4593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7F70A9-7C08-4282-A418-154C25783B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A04891F-69C4-40DB-AB16-FACD89F31A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96AA26A-12F4-4884-AB4B-4F3D65D0EB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5339A8-7AAE-4CEF-B813-0AAC8DB7C6DD}" type="datetimeFigureOut">
              <a:rPr lang="ko-KR" altLang="en-US" smtClean="0"/>
              <a:t>2020-06-30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AA3EB74-37CA-47CC-9FC9-7DE8D17132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48EA32C-DA4E-486A-B0F7-6D68951CD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EA587-D2DF-4A64-A694-4DA454980A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2186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0735AB-D88F-4ADE-825B-371209010B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F31854E-0F66-4E4B-877A-52CA587725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A143E20-F1EE-4440-9D84-77E25F7F2F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7234C0B-6501-4EC5-8A17-D7902021BB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5339A8-7AAE-4CEF-B813-0AAC8DB7C6DD}" type="datetimeFigureOut">
              <a:rPr lang="ko-KR" altLang="en-US" smtClean="0"/>
              <a:t>2020-06-30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5C0932F-9006-4230-A511-CABD454514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7130FCA-3EB0-4664-B3F1-89B537776B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EA587-D2DF-4A64-A694-4DA454980A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6423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4D5297-C94B-41D4-931D-A60A6E2FA5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0713BA4-2204-4FE4-BD01-9AD794706B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1E61EE3-B691-4DEA-B8DF-3B20B94B30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81647A3-5F2F-414F-9F3D-F9D62ED8023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690B920-0B39-425C-BDF0-3A8361F1DB5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E50F217-E43F-42F8-B3DA-7B61302220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5339A8-7AAE-4CEF-B813-0AAC8DB7C6DD}" type="datetimeFigureOut">
              <a:rPr lang="ko-KR" altLang="en-US" smtClean="0"/>
              <a:t>2020-06-30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E2C3757-6C0D-426D-B516-ED3310E02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5C7E570-3207-4938-9E69-C1B88F631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EA587-D2DF-4A64-A694-4DA454980A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3676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D4BC6FC4-310B-430B-9EFE-1A046D08B89F}"/>
              </a:ext>
            </a:extLst>
          </p:cNvPr>
          <p:cNvSpPr/>
          <p:nvPr userDrawn="1"/>
        </p:nvSpPr>
        <p:spPr>
          <a:xfrm>
            <a:off x="0" y="0"/>
            <a:ext cx="12192000" cy="101548"/>
          </a:xfrm>
          <a:prstGeom prst="rect">
            <a:avLst/>
          </a:prstGeom>
          <a:gradFill flip="none" rotWithShape="1">
            <a:gsLst>
              <a:gs pos="70000">
                <a:srgbClr val="DA2127"/>
              </a:gs>
              <a:gs pos="100000">
                <a:srgbClr val="A3191C"/>
              </a:gs>
            </a:gsLst>
            <a:lin ang="108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05EB7C77-9E5C-441C-BCA2-0C8705C21945}"/>
              </a:ext>
            </a:extLst>
          </p:cNvPr>
          <p:cNvCxnSpPr>
            <a:cxnSpLocks/>
          </p:cNvCxnSpPr>
          <p:nvPr userDrawn="1"/>
        </p:nvCxnSpPr>
        <p:spPr>
          <a:xfrm>
            <a:off x="171948" y="6418136"/>
            <a:ext cx="11848104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08E79629-2315-42FF-9F37-918424AA747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531" y="6540515"/>
            <a:ext cx="1170069" cy="159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819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E0DC23D7-4383-4687-BC9C-4F720CCDB384}"/>
              </a:ext>
            </a:extLst>
          </p:cNvPr>
          <p:cNvSpPr/>
          <p:nvPr userDrawn="1"/>
        </p:nvSpPr>
        <p:spPr>
          <a:xfrm>
            <a:off x="0" y="6477153"/>
            <a:ext cx="12192000" cy="390471"/>
          </a:xfrm>
          <a:prstGeom prst="rect">
            <a:avLst/>
          </a:prstGeom>
          <a:gradFill flip="none" rotWithShape="1">
            <a:gsLst>
              <a:gs pos="70000">
                <a:srgbClr val="DA2127"/>
              </a:gs>
              <a:gs pos="100000">
                <a:srgbClr val="A3191C"/>
              </a:gs>
            </a:gsLst>
            <a:lin ang="108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3A2C8B2-9787-423C-A72F-38E0F4617C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127"/>
          <a:stretch/>
        </p:blipFill>
        <p:spPr>
          <a:xfrm>
            <a:off x="152400" y="6509438"/>
            <a:ext cx="1528762" cy="325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214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686CAC-014C-4602-8F39-243285068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61D181D-E754-4A69-AD6F-50804B32D4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6F82ED7-C8AB-45E1-AB54-982FBEC8DC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2C35649-8474-41C8-8BCD-F69F0E3DA2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5339A8-7AAE-4CEF-B813-0AAC8DB7C6DD}" type="datetimeFigureOut">
              <a:rPr lang="ko-KR" altLang="en-US" smtClean="0"/>
              <a:t>2020-06-30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35114E0-F84D-4611-803A-BA03F90FB4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4DDFC07-D056-465B-9D5E-4509AC61A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EA587-D2DF-4A64-A694-4DA454980A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4058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600436-5DC6-4626-8B92-6A08769EF8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D0E06D3-E5FF-41A5-8C32-2E78B2E9DF6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ACFCA74-2287-4D1A-9671-0A391539FC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DDC9C0E-8EA1-4523-A06C-D15B61FDF7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5339A8-7AAE-4CEF-B813-0AAC8DB7C6DD}" type="datetimeFigureOut">
              <a:rPr lang="ko-KR" altLang="en-US" smtClean="0"/>
              <a:t>2020-06-30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769F12C-C704-404F-A290-59EFBF7C78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4444390-F8D9-4D3D-86EB-525164837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EA587-D2DF-4A64-A694-4DA454980A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1112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3C9EE10-B686-4472-9DC4-97FC02FC4D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F5E4595-1FF5-4DAF-9CB9-BDD6D1EC9B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3D6E50B-F94B-4FFD-B2E8-C5E04359B0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5339A8-7AAE-4CEF-B813-0AAC8DB7C6DD}" type="datetimeFigureOut">
              <a:rPr lang="ko-KR" altLang="en-US" smtClean="0"/>
              <a:t>2020-06-30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3295DE7-0248-4AE0-9F91-8D53C5D3E7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8F6227-EC92-4672-8FE5-C2D51757B9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EEA587-D2DF-4A64-A694-4DA454980A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59887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E0C1FE9-0A05-4172-8EFB-E952A95D4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94927E4-9B8D-440C-B9AA-631FF0C53D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C7FB799-8A9D-437D-B7FF-790A9576EE1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EB7393-B9E2-43EF-B61F-97C6FEFEB07C}" type="datetimeFigureOut">
              <a:rPr lang="ko-KR" altLang="en-US" smtClean="0"/>
              <a:t>2020-06-30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DEE42C9-EA16-49B7-8C26-52A3919927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6F51F92-A0BE-4974-BC5D-2CF6C9DE82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5FD0D6-15CC-43E7-B36B-556FE4257E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15237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6.xml"/><Relationship Id="rId4" Type="http://schemas.openxmlformats.org/officeDocument/2006/relationships/chart" Target="../charts/chart4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svg"/><Relationship Id="rId7" Type="http://schemas.openxmlformats.org/officeDocument/2006/relationships/image" Target="../media/image26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png"/><Relationship Id="rId11" Type="http://schemas.openxmlformats.org/officeDocument/2006/relationships/image" Target="../media/image30.svg"/><Relationship Id="rId5" Type="http://schemas.openxmlformats.org/officeDocument/2006/relationships/image" Target="../media/image24.sv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svg"/><Relationship Id="rId9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자유형: 도형 5">
            <a:extLst>
              <a:ext uri="{FF2B5EF4-FFF2-40B4-BE49-F238E27FC236}">
                <a16:creationId xmlns:a16="http://schemas.microsoft.com/office/drawing/2014/main" id="{0A07D3FD-B4AA-4ABB-88F5-68EE4308D835}"/>
              </a:ext>
            </a:extLst>
          </p:cNvPr>
          <p:cNvSpPr/>
          <p:nvPr/>
        </p:nvSpPr>
        <p:spPr>
          <a:xfrm flipV="1">
            <a:off x="4959260" y="-662940"/>
            <a:ext cx="2273480" cy="3406140"/>
          </a:xfrm>
          <a:custGeom>
            <a:avLst/>
            <a:gdLst>
              <a:gd name="connsiteX0" fmla="*/ 0 w 3444240"/>
              <a:gd name="connsiteY0" fmla="*/ 5160179 h 5160179"/>
              <a:gd name="connsiteX1" fmla="*/ 3444240 w 3444240"/>
              <a:gd name="connsiteY1" fmla="*/ 5160179 h 5160179"/>
              <a:gd name="connsiteX2" fmla="*/ 3444240 w 3444240"/>
              <a:gd name="connsiteY2" fmla="*/ 1091099 h 5160179"/>
              <a:gd name="connsiteX3" fmla="*/ 1722120 w 3444240"/>
              <a:gd name="connsiteY3" fmla="*/ 0 h 5160179"/>
              <a:gd name="connsiteX4" fmla="*/ 0 w 3444240"/>
              <a:gd name="connsiteY4" fmla="*/ 1091099 h 5160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4240" h="5160179">
                <a:moveTo>
                  <a:pt x="0" y="5160179"/>
                </a:moveTo>
                <a:lnTo>
                  <a:pt x="3444240" y="5160179"/>
                </a:lnTo>
                <a:lnTo>
                  <a:pt x="3444240" y="1091099"/>
                </a:lnTo>
                <a:lnTo>
                  <a:pt x="1722120" y="0"/>
                </a:lnTo>
                <a:lnTo>
                  <a:pt x="0" y="1091099"/>
                </a:lnTo>
                <a:close/>
              </a:path>
            </a:pathLst>
          </a:custGeom>
          <a:solidFill>
            <a:srgbClr val="CA1F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2E6E39DF-C55E-4B5D-BC22-ACF95FD72BB9}"/>
              </a:ext>
            </a:extLst>
          </p:cNvPr>
          <p:cNvSpPr/>
          <p:nvPr/>
        </p:nvSpPr>
        <p:spPr>
          <a:xfrm flipV="1">
            <a:off x="5060872" y="-469656"/>
            <a:ext cx="2071095" cy="3102926"/>
          </a:xfrm>
          <a:custGeom>
            <a:avLst/>
            <a:gdLst>
              <a:gd name="connsiteX0" fmla="*/ 0 w 3444240"/>
              <a:gd name="connsiteY0" fmla="*/ 5160179 h 5160179"/>
              <a:gd name="connsiteX1" fmla="*/ 3444240 w 3444240"/>
              <a:gd name="connsiteY1" fmla="*/ 5160179 h 5160179"/>
              <a:gd name="connsiteX2" fmla="*/ 3444240 w 3444240"/>
              <a:gd name="connsiteY2" fmla="*/ 1091099 h 5160179"/>
              <a:gd name="connsiteX3" fmla="*/ 1722120 w 3444240"/>
              <a:gd name="connsiteY3" fmla="*/ 0 h 5160179"/>
              <a:gd name="connsiteX4" fmla="*/ 0 w 3444240"/>
              <a:gd name="connsiteY4" fmla="*/ 1091099 h 5160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4240" h="5160179">
                <a:moveTo>
                  <a:pt x="0" y="5160179"/>
                </a:moveTo>
                <a:lnTo>
                  <a:pt x="3444240" y="5160179"/>
                </a:lnTo>
                <a:lnTo>
                  <a:pt x="3444240" y="1091099"/>
                </a:lnTo>
                <a:lnTo>
                  <a:pt x="1722120" y="0"/>
                </a:lnTo>
                <a:lnTo>
                  <a:pt x="0" y="1091099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1A618196-82AF-4FB4-92C9-EFA1006E5E25}"/>
              </a:ext>
            </a:extLst>
          </p:cNvPr>
          <p:cNvSpPr/>
          <p:nvPr/>
        </p:nvSpPr>
        <p:spPr>
          <a:xfrm flipV="1">
            <a:off x="5161430" y="-285703"/>
            <a:ext cx="1869978" cy="2801611"/>
          </a:xfrm>
          <a:custGeom>
            <a:avLst/>
            <a:gdLst>
              <a:gd name="connsiteX0" fmla="*/ 0 w 3444240"/>
              <a:gd name="connsiteY0" fmla="*/ 5160179 h 5160179"/>
              <a:gd name="connsiteX1" fmla="*/ 3444240 w 3444240"/>
              <a:gd name="connsiteY1" fmla="*/ 5160179 h 5160179"/>
              <a:gd name="connsiteX2" fmla="*/ 3444240 w 3444240"/>
              <a:gd name="connsiteY2" fmla="*/ 1091099 h 5160179"/>
              <a:gd name="connsiteX3" fmla="*/ 1722120 w 3444240"/>
              <a:gd name="connsiteY3" fmla="*/ 0 h 5160179"/>
              <a:gd name="connsiteX4" fmla="*/ 0 w 3444240"/>
              <a:gd name="connsiteY4" fmla="*/ 1091099 h 5160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4240" h="5160179">
                <a:moveTo>
                  <a:pt x="0" y="5160179"/>
                </a:moveTo>
                <a:lnTo>
                  <a:pt x="3444240" y="5160179"/>
                </a:lnTo>
                <a:lnTo>
                  <a:pt x="3444240" y="1091099"/>
                </a:lnTo>
                <a:lnTo>
                  <a:pt x="1722120" y="0"/>
                </a:lnTo>
                <a:lnTo>
                  <a:pt x="0" y="1091099"/>
                </a:lnTo>
                <a:close/>
              </a:path>
            </a:pathLst>
          </a:custGeom>
          <a:noFill/>
          <a:ln w="476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Freeform 41">
            <a:extLst>
              <a:ext uri="{FF2B5EF4-FFF2-40B4-BE49-F238E27FC236}">
                <a16:creationId xmlns:a16="http://schemas.microsoft.com/office/drawing/2014/main" id="{491F4A9E-E5A8-4E3D-BDCB-9F6C609018D4}"/>
              </a:ext>
            </a:extLst>
          </p:cNvPr>
          <p:cNvSpPr>
            <a:spLocks noEditPoints="1"/>
          </p:cNvSpPr>
          <p:nvPr/>
        </p:nvSpPr>
        <p:spPr bwMode="auto">
          <a:xfrm>
            <a:off x="5483667" y="179966"/>
            <a:ext cx="1224666" cy="1204232"/>
          </a:xfrm>
          <a:custGeom>
            <a:avLst/>
            <a:gdLst>
              <a:gd name="T0" fmla="*/ 686 w 1614"/>
              <a:gd name="T1" fmla="*/ 784 h 1587"/>
              <a:gd name="T2" fmla="*/ 686 w 1614"/>
              <a:gd name="T3" fmla="*/ 714 h 1587"/>
              <a:gd name="T4" fmla="*/ 926 w 1614"/>
              <a:gd name="T5" fmla="*/ 714 h 1587"/>
              <a:gd name="T6" fmla="*/ 679 w 1614"/>
              <a:gd name="T7" fmla="*/ 1012 h 1587"/>
              <a:gd name="T8" fmla="*/ 919 w 1614"/>
              <a:gd name="T9" fmla="*/ 986 h 1587"/>
              <a:gd name="T10" fmla="*/ 904 w 1614"/>
              <a:gd name="T11" fmla="*/ 869 h 1587"/>
              <a:gd name="T12" fmla="*/ 708 w 1614"/>
              <a:gd name="T13" fmla="*/ 869 h 1587"/>
              <a:gd name="T14" fmla="*/ 938 w 1614"/>
              <a:gd name="T15" fmla="*/ 544 h 1587"/>
              <a:gd name="T16" fmla="*/ 847 w 1614"/>
              <a:gd name="T17" fmla="*/ 528 h 1587"/>
              <a:gd name="T18" fmla="*/ 711 w 1614"/>
              <a:gd name="T19" fmla="*/ 955 h 1587"/>
              <a:gd name="T20" fmla="*/ 711 w 1614"/>
              <a:gd name="T21" fmla="*/ 914 h 1587"/>
              <a:gd name="T22" fmla="*/ 983 w 1614"/>
              <a:gd name="T23" fmla="*/ 1141 h 1587"/>
              <a:gd name="T24" fmla="*/ 641 w 1614"/>
              <a:gd name="T25" fmla="*/ 1170 h 1587"/>
              <a:gd name="T26" fmla="*/ 1147 w 1614"/>
              <a:gd name="T27" fmla="*/ 806 h 1587"/>
              <a:gd name="T28" fmla="*/ 1106 w 1614"/>
              <a:gd name="T29" fmla="*/ 891 h 1587"/>
              <a:gd name="T30" fmla="*/ 1128 w 1614"/>
              <a:gd name="T31" fmla="*/ 626 h 1587"/>
              <a:gd name="T32" fmla="*/ 1043 w 1614"/>
              <a:gd name="T33" fmla="*/ 667 h 1587"/>
              <a:gd name="T34" fmla="*/ 1611 w 1614"/>
              <a:gd name="T35" fmla="*/ 585 h 1587"/>
              <a:gd name="T36" fmla="*/ 1283 w 1614"/>
              <a:gd name="T37" fmla="*/ 389 h 1587"/>
              <a:gd name="T38" fmla="*/ 831 w 1614"/>
              <a:gd name="T39" fmla="*/ 13 h 1587"/>
              <a:gd name="T40" fmla="*/ 803 w 1614"/>
              <a:gd name="T41" fmla="*/ 0 h 1587"/>
              <a:gd name="T42" fmla="*/ 784 w 1614"/>
              <a:gd name="T43" fmla="*/ 10 h 1587"/>
              <a:gd name="T44" fmla="*/ 464 w 1614"/>
              <a:gd name="T45" fmla="*/ 376 h 1587"/>
              <a:gd name="T46" fmla="*/ 3 w 1614"/>
              <a:gd name="T47" fmla="*/ 582 h 1587"/>
              <a:gd name="T48" fmla="*/ 6 w 1614"/>
              <a:gd name="T49" fmla="*/ 613 h 1587"/>
              <a:gd name="T50" fmla="*/ 227 w 1614"/>
              <a:gd name="T51" fmla="*/ 1157 h 1587"/>
              <a:gd name="T52" fmla="*/ 303 w 1614"/>
              <a:gd name="T53" fmla="*/ 1527 h 1587"/>
              <a:gd name="T54" fmla="*/ 809 w 1614"/>
              <a:gd name="T55" fmla="*/ 1429 h 1587"/>
              <a:gd name="T56" fmla="*/ 1286 w 1614"/>
              <a:gd name="T57" fmla="*/ 1536 h 1587"/>
              <a:gd name="T58" fmla="*/ 1308 w 1614"/>
              <a:gd name="T59" fmla="*/ 1527 h 1587"/>
              <a:gd name="T60" fmla="*/ 1317 w 1614"/>
              <a:gd name="T61" fmla="*/ 1508 h 1587"/>
              <a:gd name="T62" fmla="*/ 1460 w 1614"/>
              <a:gd name="T63" fmla="*/ 936 h 1587"/>
              <a:gd name="T64" fmla="*/ 1614 w 1614"/>
              <a:gd name="T65" fmla="*/ 594 h 1587"/>
              <a:gd name="T66" fmla="*/ 720 w 1614"/>
              <a:gd name="T67" fmla="*/ 120 h 1587"/>
              <a:gd name="T68" fmla="*/ 1039 w 1614"/>
              <a:gd name="T69" fmla="*/ 294 h 1587"/>
              <a:gd name="T70" fmla="*/ 209 w 1614"/>
              <a:gd name="T71" fmla="*/ 901 h 1587"/>
              <a:gd name="T72" fmla="*/ 142 w 1614"/>
              <a:gd name="T73" fmla="*/ 541 h 1587"/>
              <a:gd name="T74" fmla="*/ 294 w 1614"/>
              <a:gd name="T75" fmla="*/ 847 h 1587"/>
              <a:gd name="T76" fmla="*/ 515 w 1614"/>
              <a:gd name="T77" fmla="*/ 1508 h 1587"/>
              <a:gd name="T78" fmla="*/ 284 w 1614"/>
              <a:gd name="T79" fmla="*/ 1186 h 1587"/>
              <a:gd name="T80" fmla="*/ 806 w 1614"/>
              <a:gd name="T81" fmla="*/ 1299 h 1587"/>
              <a:gd name="T82" fmla="*/ 1346 w 1614"/>
              <a:gd name="T83" fmla="*/ 1328 h 1587"/>
              <a:gd name="T84" fmla="*/ 967 w 1614"/>
              <a:gd name="T85" fmla="*/ 1448 h 1587"/>
              <a:gd name="T86" fmla="*/ 1330 w 1614"/>
              <a:gd name="T87" fmla="*/ 1186 h 1587"/>
              <a:gd name="T88" fmla="*/ 1406 w 1614"/>
              <a:gd name="T89" fmla="*/ 898 h 1587"/>
              <a:gd name="T90" fmla="*/ 1289 w 1614"/>
              <a:gd name="T91" fmla="*/ 455 h 1587"/>
              <a:gd name="T92" fmla="*/ 986 w 1614"/>
              <a:gd name="T93" fmla="*/ 1201 h 1587"/>
              <a:gd name="T94" fmla="*/ 986 w 1614"/>
              <a:gd name="T95" fmla="*/ 1239 h 1587"/>
              <a:gd name="T96" fmla="*/ 951 w 1614"/>
              <a:gd name="T97" fmla="*/ 1097 h 1587"/>
              <a:gd name="T98" fmla="*/ 651 w 1614"/>
              <a:gd name="T99" fmla="*/ 1072 h 1587"/>
              <a:gd name="T100" fmla="*/ 739 w 1614"/>
              <a:gd name="T101" fmla="*/ 594 h 1587"/>
              <a:gd name="T102" fmla="*/ 695 w 1614"/>
              <a:gd name="T103" fmla="*/ 512 h 1587"/>
              <a:gd name="T104" fmla="*/ 553 w 1614"/>
              <a:gd name="T105" fmla="*/ 591 h 1587"/>
              <a:gd name="T106" fmla="*/ 540 w 1614"/>
              <a:gd name="T107" fmla="*/ 686 h 1587"/>
              <a:gd name="T108" fmla="*/ 506 w 1614"/>
              <a:gd name="T109" fmla="*/ 812 h 1587"/>
              <a:gd name="T110" fmla="*/ 439 w 1614"/>
              <a:gd name="T111" fmla="*/ 879 h 1587"/>
              <a:gd name="T112" fmla="*/ 506 w 1614"/>
              <a:gd name="T113" fmla="*/ 812 h 15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1614" h="1587">
                <a:moveTo>
                  <a:pt x="926" y="800"/>
                </a:moveTo>
                <a:lnTo>
                  <a:pt x="926" y="784"/>
                </a:lnTo>
                <a:cubicBezTo>
                  <a:pt x="926" y="778"/>
                  <a:pt x="923" y="771"/>
                  <a:pt x="913" y="771"/>
                </a:cubicBezTo>
                <a:lnTo>
                  <a:pt x="698" y="771"/>
                </a:lnTo>
                <a:cubicBezTo>
                  <a:pt x="692" y="771"/>
                  <a:pt x="686" y="778"/>
                  <a:pt x="686" y="784"/>
                </a:cubicBezTo>
                <a:lnTo>
                  <a:pt x="686" y="800"/>
                </a:lnTo>
                <a:cubicBezTo>
                  <a:pt x="686" y="806"/>
                  <a:pt x="692" y="812"/>
                  <a:pt x="698" y="812"/>
                </a:cubicBezTo>
                <a:lnTo>
                  <a:pt x="913" y="812"/>
                </a:lnTo>
                <a:cubicBezTo>
                  <a:pt x="923" y="812"/>
                  <a:pt x="926" y="806"/>
                  <a:pt x="926" y="800"/>
                </a:cubicBezTo>
                <a:close/>
                <a:moveTo>
                  <a:pt x="686" y="714"/>
                </a:moveTo>
                <a:lnTo>
                  <a:pt x="686" y="727"/>
                </a:lnTo>
                <a:cubicBezTo>
                  <a:pt x="686" y="733"/>
                  <a:pt x="692" y="740"/>
                  <a:pt x="698" y="740"/>
                </a:cubicBezTo>
                <a:lnTo>
                  <a:pt x="913" y="740"/>
                </a:lnTo>
                <a:cubicBezTo>
                  <a:pt x="923" y="740"/>
                  <a:pt x="926" y="733"/>
                  <a:pt x="926" y="727"/>
                </a:cubicBezTo>
                <a:lnTo>
                  <a:pt x="926" y="714"/>
                </a:lnTo>
                <a:cubicBezTo>
                  <a:pt x="926" y="705"/>
                  <a:pt x="923" y="699"/>
                  <a:pt x="913" y="699"/>
                </a:cubicBezTo>
                <a:lnTo>
                  <a:pt x="698" y="699"/>
                </a:lnTo>
                <a:cubicBezTo>
                  <a:pt x="692" y="699"/>
                  <a:pt x="686" y="705"/>
                  <a:pt x="686" y="714"/>
                </a:cubicBezTo>
                <a:close/>
                <a:moveTo>
                  <a:pt x="679" y="999"/>
                </a:moveTo>
                <a:lnTo>
                  <a:pt x="679" y="1012"/>
                </a:lnTo>
                <a:cubicBezTo>
                  <a:pt x="679" y="1021"/>
                  <a:pt x="686" y="1024"/>
                  <a:pt x="692" y="1024"/>
                </a:cubicBezTo>
                <a:lnTo>
                  <a:pt x="919" y="1024"/>
                </a:lnTo>
                <a:cubicBezTo>
                  <a:pt x="926" y="1024"/>
                  <a:pt x="932" y="1021"/>
                  <a:pt x="932" y="1012"/>
                </a:cubicBezTo>
                <a:lnTo>
                  <a:pt x="932" y="999"/>
                </a:lnTo>
                <a:cubicBezTo>
                  <a:pt x="932" y="993"/>
                  <a:pt x="926" y="986"/>
                  <a:pt x="919" y="986"/>
                </a:cubicBezTo>
                <a:lnTo>
                  <a:pt x="692" y="986"/>
                </a:lnTo>
                <a:cubicBezTo>
                  <a:pt x="686" y="986"/>
                  <a:pt x="679" y="993"/>
                  <a:pt x="679" y="999"/>
                </a:cubicBezTo>
                <a:close/>
                <a:moveTo>
                  <a:pt x="720" y="882"/>
                </a:moveTo>
                <a:lnTo>
                  <a:pt x="891" y="882"/>
                </a:lnTo>
                <a:cubicBezTo>
                  <a:pt x="897" y="882"/>
                  <a:pt x="904" y="876"/>
                  <a:pt x="904" y="869"/>
                </a:cubicBezTo>
                <a:lnTo>
                  <a:pt x="904" y="857"/>
                </a:lnTo>
                <a:cubicBezTo>
                  <a:pt x="904" y="850"/>
                  <a:pt x="897" y="844"/>
                  <a:pt x="891" y="844"/>
                </a:cubicBezTo>
                <a:lnTo>
                  <a:pt x="720" y="844"/>
                </a:lnTo>
                <a:cubicBezTo>
                  <a:pt x="714" y="844"/>
                  <a:pt x="708" y="850"/>
                  <a:pt x="708" y="857"/>
                </a:cubicBezTo>
                <a:lnTo>
                  <a:pt x="708" y="869"/>
                </a:lnTo>
                <a:cubicBezTo>
                  <a:pt x="708" y="876"/>
                  <a:pt x="714" y="882"/>
                  <a:pt x="720" y="882"/>
                </a:cubicBezTo>
                <a:close/>
                <a:moveTo>
                  <a:pt x="878" y="594"/>
                </a:moveTo>
                <a:lnTo>
                  <a:pt x="910" y="569"/>
                </a:lnTo>
                <a:lnTo>
                  <a:pt x="951" y="582"/>
                </a:lnTo>
                <a:lnTo>
                  <a:pt x="938" y="544"/>
                </a:lnTo>
                <a:lnTo>
                  <a:pt x="964" y="512"/>
                </a:lnTo>
                <a:lnTo>
                  <a:pt x="923" y="512"/>
                </a:lnTo>
                <a:lnTo>
                  <a:pt x="897" y="477"/>
                </a:lnTo>
                <a:lnTo>
                  <a:pt x="885" y="515"/>
                </a:lnTo>
                <a:lnTo>
                  <a:pt x="847" y="528"/>
                </a:lnTo>
                <a:lnTo>
                  <a:pt x="878" y="553"/>
                </a:lnTo>
                <a:lnTo>
                  <a:pt x="878" y="594"/>
                </a:lnTo>
                <a:close/>
                <a:moveTo>
                  <a:pt x="698" y="926"/>
                </a:moveTo>
                <a:lnTo>
                  <a:pt x="698" y="942"/>
                </a:lnTo>
                <a:cubicBezTo>
                  <a:pt x="698" y="948"/>
                  <a:pt x="701" y="955"/>
                  <a:pt x="711" y="955"/>
                </a:cubicBezTo>
                <a:lnTo>
                  <a:pt x="904" y="955"/>
                </a:lnTo>
                <a:cubicBezTo>
                  <a:pt x="910" y="955"/>
                  <a:pt x="916" y="948"/>
                  <a:pt x="916" y="942"/>
                </a:cubicBezTo>
                <a:lnTo>
                  <a:pt x="916" y="926"/>
                </a:lnTo>
                <a:cubicBezTo>
                  <a:pt x="916" y="920"/>
                  <a:pt x="910" y="914"/>
                  <a:pt x="904" y="914"/>
                </a:cubicBezTo>
                <a:lnTo>
                  <a:pt x="711" y="914"/>
                </a:lnTo>
                <a:cubicBezTo>
                  <a:pt x="701" y="914"/>
                  <a:pt x="698" y="920"/>
                  <a:pt x="698" y="926"/>
                </a:cubicBezTo>
                <a:close/>
                <a:moveTo>
                  <a:pt x="641" y="1170"/>
                </a:moveTo>
                <a:lnTo>
                  <a:pt x="970" y="1170"/>
                </a:lnTo>
                <a:cubicBezTo>
                  <a:pt x="979" y="1170"/>
                  <a:pt x="983" y="1163"/>
                  <a:pt x="983" y="1157"/>
                </a:cubicBezTo>
                <a:lnTo>
                  <a:pt x="983" y="1141"/>
                </a:lnTo>
                <a:cubicBezTo>
                  <a:pt x="983" y="1135"/>
                  <a:pt x="979" y="1129"/>
                  <a:pt x="970" y="1129"/>
                </a:cubicBezTo>
                <a:lnTo>
                  <a:pt x="641" y="1129"/>
                </a:lnTo>
                <a:cubicBezTo>
                  <a:pt x="635" y="1129"/>
                  <a:pt x="629" y="1135"/>
                  <a:pt x="629" y="1141"/>
                </a:cubicBezTo>
                <a:lnTo>
                  <a:pt x="629" y="1157"/>
                </a:lnTo>
                <a:cubicBezTo>
                  <a:pt x="629" y="1163"/>
                  <a:pt x="635" y="1170"/>
                  <a:pt x="641" y="1170"/>
                </a:cubicBezTo>
                <a:close/>
                <a:moveTo>
                  <a:pt x="1137" y="866"/>
                </a:moveTo>
                <a:lnTo>
                  <a:pt x="1178" y="879"/>
                </a:lnTo>
                <a:lnTo>
                  <a:pt x="1163" y="841"/>
                </a:lnTo>
                <a:lnTo>
                  <a:pt x="1188" y="806"/>
                </a:lnTo>
                <a:lnTo>
                  <a:pt x="1147" y="806"/>
                </a:lnTo>
                <a:lnTo>
                  <a:pt x="1125" y="774"/>
                </a:lnTo>
                <a:lnTo>
                  <a:pt x="1112" y="812"/>
                </a:lnTo>
                <a:lnTo>
                  <a:pt x="1071" y="825"/>
                </a:lnTo>
                <a:lnTo>
                  <a:pt x="1106" y="850"/>
                </a:lnTo>
                <a:lnTo>
                  <a:pt x="1106" y="891"/>
                </a:lnTo>
                <a:lnTo>
                  <a:pt x="1137" y="866"/>
                </a:lnTo>
                <a:close/>
                <a:moveTo>
                  <a:pt x="1077" y="686"/>
                </a:moveTo>
                <a:lnTo>
                  <a:pt x="1115" y="699"/>
                </a:lnTo>
                <a:lnTo>
                  <a:pt x="1103" y="661"/>
                </a:lnTo>
                <a:lnTo>
                  <a:pt x="1128" y="626"/>
                </a:lnTo>
                <a:lnTo>
                  <a:pt x="1087" y="626"/>
                </a:lnTo>
                <a:lnTo>
                  <a:pt x="1062" y="591"/>
                </a:lnTo>
                <a:lnTo>
                  <a:pt x="1049" y="632"/>
                </a:lnTo>
                <a:lnTo>
                  <a:pt x="1011" y="645"/>
                </a:lnTo>
                <a:lnTo>
                  <a:pt x="1043" y="667"/>
                </a:lnTo>
                <a:lnTo>
                  <a:pt x="1043" y="708"/>
                </a:lnTo>
                <a:lnTo>
                  <a:pt x="1077" y="686"/>
                </a:lnTo>
                <a:close/>
                <a:moveTo>
                  <a:pt x="1614" y="591"/>
                </a:moveTo>
                <a:lnTo>
                  <a:pt x="1611" y="588"/>
                </a:lnTo>
                <a:lnTo>
                  <a:pt x="1611" y="585"/>
                </a:lnTo>
                <a:cubicBezTo>
                  <a:pt x="1611" y="579"/>
                  <a:pt x="1605" y="572"/>
                  <a:pt x="1599" y="569"/>
                </a:cubicBezTo>
                <a:lnTo>
                  <a:pt x="1592" y="566"/>
                </a:lnTo>
                <a:cubicBezTo>
                  <a:pt x="1545" y="547"/>
                  <a:pt x="1539" y="534"/>
                  <a:pt x="1529" y="512"/>
                </a:cubicBezTo>
                <a:cubicBezTo>
                  <a:pt x="1520" y="493"/>
                  <a:pt x="1507" y="468"/>
                  <a:pt x="1475" y="436"/>
                </a:cubicBezTo>
                <a:cubicBezTo>
                  <a:pt x="1403" y="364"/>
                  <a:pt x="1317" y="379"/>
                  <a:pt x="1283" y="389"/>
                </a:cubicBezTo>
                <a:cubicBezTo>
                  <a:pt x="1232" y="364"/>
                  <a:pt x="1185" y="364"/>
                  <a:pt x="1150" y="373"/>
                </a:cubicBezTo>
                <a:cubicBezTo>
                  <a:pt x="1150" y="335"/>
                  <a:pt x="1134" y="294"/>
                  <a:pt x="1093" y="256"/>
                </a:cubicBezTo>
                <a:cubicBezTo>
                  <a:pt x="1093" y="218"/>
                  <a:pt x="1081" y="130"/>
                  <a:pt x="989" y="85"/>
                </a:cubicBezTo>
                <a:cubicBezTo>
                  <a:pt x="948" y="63"/>
                  <a:pt x="923" y="60"/>
                  <a:pt x="900" y="57"/>
                </a:cubicBezTo>
                <a:cubicBezTo>
                  <a:pt x="875" y="54"/>
                  <a:pt x="863" y="51"/>
                  <a:pt x="831" y="13"/>
                </a:cubicBezTo>
                <a:lnTo>
                  <a:pt x="825" y="6"/>
                </a:lnTo>
                <a:cubicBezTo>
                  <a:pt x="821" y="3"/>
                  <a:pt x="815" y="0"/>
                  <a:pt x="812" y="0"/>
                </a:cubicBezTo>
                <a:lnTo>
                  <a:pt x="809" y="0"/>
                </a:lnTo>
                <a:lnTo>
                  <a:pt x="806" y="0"/>
                </a:lnTo>
                <a:lnTo>
                  <a:pt x="803" y="0"/>
                </a:lnTo>
                <a:lnTo>
                  <a:pt x="799" y="0"/>
                </a:lnTo>
                <a:lnTo>
                  <a:pt x="796" y="0"/>
                </a:lnTo>
                <a:lnTo>
                  <a:pt x="793" y="3"/>
                </a:lnTo>
                <a:lnTo>
                  <a:pt x="787" y="6"/>
                </a:lnTo>
                <a:lnTo>
                  <a:pt x="784" y="10"/>
                </a:lnTo>
                <a:lnTo>
                  <a:pt x="780" y="13"/>
                </a:lnTo>
                <a:cubicBezTo>
                  <a:pt x="749" y="51"/>
                  <a:pt x="736" y="54"/>
                  <a:pt x="711" y="57"/>
                </a:cubicBezTo>
                <a:cubicBezTo>
                  <a:pt x="689" y="60"/>
                  <a:pt x="663" y="63"/>
                  <a:pt x="622" y="85"/>
                </a:cubicBezTo>
                <a:cubicBezTo>
                  <a:pt x="534" y="130"/>
                  <a:pt x="521" y="218"/>
                  <a:pt x="518" y="256"/>
                </a:cubicBezTo>
                <a:cubicBezTo>
                  <a:pt x="477" y="294"/>
                  <a:pt x="464" y="335"/>
                  <a:pt x="464" y="376"/>
                </a:cubicBezTo>
                <a:cubicBezTo>
                  <a:pt x="427" y="364"/>
                  <a:pt x="382" y="364"/>
                  <a:pt x="332" y="392"/>
                </a:cubicBezTo>
                <a:cubicBezTo>
                  <a:pt x="297" y="379"/>
                  <a:pt x="212" y="367"/>
                  <a:pt x="139" y="439"/>
                </a:cubicBezTo>
                <a:cubicBezTo>
                  <a:pt x="107" y="468"/>
                  <a:pt x="95" y="493"/>
                  <a:pt x="85" y="512"/>
                </a:cubicBezTo>
                <a:cubicBezTo>
                  <a:pt x="73" y="534"/>
                  <a:pt x="70" y="547"/>
                  <a:pt x="22" y="566"/>
                </a:cubicBezTo>
                <a:cubicBezTo>
                  <a:pt x="13" y="569"/>
                  <a:pt x="6" y="575"/>
                  <a:pt x="3" y="582"/>
                </a:cubicBezTo>
                <a:lnTo>
                  <a:pt x="3" y="585"/>
                </a:lnTo>
                <a:lnTo>
                  <a:pt x="0" y="588"/>
                </a:lnTo>
                <a:lnTo>
                  <a:pt x="0" y="591"/>
                </a:lnTo>
                <a:lnTo>
                  <a:pt x="0" y="594"/>
                </a:lnTo>
                <a:cubicBezTo>
                  <a:pt x="0" y="601"/>
                  <a:pt x="3" y="607"/>
                  <a:pt x="6" y="613"/>
                </a:cubicBezTo>
                <a:cubicBezTo>
                  <a:pt x="35" y="654"/>
                  <a:pt x="32" y="667"/>
                  <a:pt x="25" y="692"/>
                </a:cubicBezTo>
                <a:cubicBezTo>
                  <a:pt x="22" y="714"/>
                  <a:pt x="19" y="743"/>
                  <a:pt x="25" y="784"/>
                </a:cubicBezTo>
                <a:cubicBezTo>
                  <a:pt x="41" y="885"/>
                  <a:pt x="120" y="923"/>
                  <a:pt x="155" y="936"/>
                </a:cubicBezTo>
                <a:cubicBezTo>
                  <a:pt x="180" y="989"/>
                  <a:pt x="215" y="1015"/>
                  <a:pt x="253" y="1027"/>
                </a:cubicBezTo>
                <a:cubicBezTo>
                  <a:pt x="231" y="1059"/>
                  <a:pt x="215" y="1100"/>
                  <a:pt x="227" y="1157"/>
                </a:cubicBezTo>
                <a:cubicBezTo>
                  <a:pt x="205" y="1189"/>
                  <a:pt x="164" y="1265"/>
                  <a:pt x="212" y="1356"/>
                </a:cubicBezTo>
                <a:cubicBezTo>
                  <a:pt x="231" y="1397"/>
                  <a:pt x="250" y="1416"/>
                  <a:pt x="265" y="1429"/>
                </a:cubicBezTo>
                <a:cubicBezTo>
                  <a:pt x="284" y="1448"/>
                  <a:pt x="294" y="1457"/>
                  <a:pt x="297" y="1508"/>
                </a:cubicBezTo>
                <a:cubicBezTo>
                  <a:pt x="297" y="1511"/>
                  <a:pt x="297" y="1517"/>
                  <a:pt x="300" y="1521"/>
                </a:cubicBezTo>
                <a:lnTo>
                  <a:pt x="303" y="1527"/>
                </a:lnTo>
                <a:cubicBezTo>
                  <a:pt x="310" y="1536"/>
                  <a:pt x="322" y="1540"/>
                  <a:pt x="335" y="1536"/>
                </a:cubicBezTo>
                <a:cubicBezTo>
                  <a:pt x="385" y="1524"/>
                  <a:pt x="398" y="1530"/>
                  <a:pt x="420" y="1543"/>
                </a:cubicBezTo>
                <a:cubicBezTo>
                  <a:pt x="439" y="1552"/>
                  <a:pt x="461" y="1565"/>
                  <a:pt x="506" y="1571"/>
                </a:cubicBezTo>
                <a:cubicBezTo>
                  <a:pt x="607" y="1587"/>
                  <a:pt x="667" y="1524"/>
                  <a:pt x="692" y="1495"/>
                </a:cubicBezTo>
                <a:cubicBezTo>
                  <a:pt x="749" y="1489"/>
                  <a:pt x="784" y="1461"/>
                  <a:pt x="809" y="1429"/>
                </a:cubicBezTo>
                <a:cubicBezTo>
                  <a:pt x="831" y="1461"/>
                  <a:pt x="866" y="1486"/>
                  <a:pt x="923" y="1492"/>
                </a:cubicBezTo>
                <a:cubicBezTo>
                  <a:pt x="945" y="1521"/>
                  <a:pt x="1008" y="1587"/>
                  <a:pt x="1109" y="1571"/>
                </a:cubicBezTo>
                <a:cubicBezTo>
                  <a:pt x="1150" y="1562"/>
                  <a:pt x="1175" y="1549"/>
                  <a:pt x="1194" y="1540"/>
                </a:cubicBezTo>
                <a:cubicBezTo>
                  <a:pt x="1216" y="1527"/>
                  <a:pt x="1229" y="1521"/>
                  <a:pt x="1276" y="1536"/>
                </a:cubicBezTo>
                <a:lnTo>
                  <a:pt x="1286" y="1536"/>
                </a:lnTo>
                <a:lnTo>
                  <a:pt x="1295" y="1536"/>
                </a:lnTo>
                <a:lnTo>
                  <a:pt x="1302" y="1533"/>
                </a:lnTo>
                <a:lnTo>
                  <a:pt x="1305" y="1530"/>
                </a:lnTo>
                <a:lnTo>
                  <a:pt x="1308" y="1530"/>
                </a:lnTo>
                <a:lnTo>
                  <a:pt x="1308" y="1527"/>
                </a:lnTo>
                <a:lnTo>
                  <a:pt x="1311" y="1524"/>
                </a:lnTo>
                <a:lnTo>
                  <a:pt x="1311" y="1521"/>
                </a:lnTo>
                <a:lnTo>
                  <a:pt x="1314" y="1521"/>
                </a:lnTo>
                <a:lnTo>
                  <a:pt x="1317" y="1514"/>
                </a:lnTo>
                <a:lnTo>
                  <a:pt x="1317" y="1508"/>
                </a:lnTo>
                <a:cubicBezTo>
                  <a:pt x="1321" y="1454"/>
                  <a:pt x="1330" y="1448"/>
                  <a:pt x="1349" y="1429"/>
                </a:cubicBezTo>
                <a:cubicBezTo>
                  <a:pt x="1362" y="1413"/>
                  <a:pt x="1384" y="1394"/>
                  <a:pt x="1403" y="1356"/>
                </a:cubicBezTo>
                <a:cubicBezTo>
                  <a:pt x="1450" y="1265"/>
                  <a:pt x="1409" y="1186"/>
                  <a:pt x="1387" y="1157"/>
                </a:cubicBezTo>
                <a:cubicBezTo>
                  <a:pt x="1400" y="1100"/>
                  <a:pt x="1384" y="1056"/>
                  <a:pt x="1362" y="1027"/>
                </a:cubicBezTo>
                <a:cubicBezTo>
                  <a:pt x="1400" y="1015"/>
                  <a:pt x="1434" y="986"/>
                  <a:pt x="1460" y="936"/>
                </a:cubicBezTo>
                <a:cubicBezTo>
                  <a:pt x="1494" y="923"/>
                  <a:pt x="1573" y="885"/>
                  <a:pt x="1589" y="784"/>
                </a:cubicBezTo>
                <a:cubicBezTo>
                  <a:pt x="1596" y="740"/>
                  <a:pt x="1589" y="714"/>
                  <a:pt x="1586" y="692"/>
                </a:cubicBezTo>
                <a:cubicBezTo>
                  <a:pt x="1583" y="667"/>
                  <a:pt x="1580" y="654"/>
                  <a:pt x="1608" y="613"/>
                </a:cubicBezTo>
                <a:lnTo>
                  <a:pt x="1611" y="607"/>
                </a:lnTo>
                <a:cubicBezTo>
                  <a:pt x="1611" y="601"/>
                  <a:pt x="1614" y="598"/>
                  <a:pt x="1614" y="594"/>
                </a:cubicBezTo>
                <a:lnTo>
                  <a:pt x="1614" y="591"/>
                </a:lnTo>
                <a:close/>
                <a:moveTo>
                  <a:pt x="572" y="294"/>
                </a:moveTo>
                <a:cubicBezTo>
                  <a:pt x="581" y="288"/>
                  <a:pt x="585" y="278"/>
                  <a:pt x="585" y="266"/>
                </a:cubicBezTo>
                <a:cubicBezTo>
                  <a:pt x="585" y="262"/>
                  <a:pt x="575" y="180"/>
                  <a:pt x="654" y="142"/>
                </a:cubicBezTo>
                <a:cubicBezTo>
                  <a:pt x="682" y="126"/>
                  <a:pt x="701" y="123"/>
                  <a:pt x="720" y="120"/>
                </a:cubicBezTo>
                <a:cubicBezTo>
                  <a:pt x="752" y="117"/>
                  <a:pt x="774" y="111"/>
                  <a:pt x="806" y="79"/>
                </a:cubicBezTo>
                <a:cubicBezTo>
                  <a:pt x="837" y="111"/>
                  <a:pt x="863" y="117"/>
                  <a:pt x="894" y="120"/>
                </a:cubicBezTo>
                <a:cubicBezTo>
                  <a:pt x="910" y="123"/>
                  <a:pt x="929" y="126"/>
                  <a:pt x="960" y="142"/>
                </a:cubicBezTo>
                <a:cubicBezTo>
                  <a:pt x="1036" y="180"/>
                  <a:pt x="1030" y="262"/>
                  <a:pt x="1030" y="266"/>
                </a:cubicBezTo>
                <a:cubicBezTo>
                  <a:pt x="1027" y="278"/>
                  <a:pt x="1033" y="288"/>
                  <a:pt x="1039" y="294"/>
                </a:cubicBezTo>
                <a:cubicBezTo>
                  <a:pt x="1099" y="341"/>
                  <a:pt x="1087" y="392"/>
                  <a:pt x="1077" y="417"/>
                </a:cubicBezTo>
                <a:cubicBezTo>
                  <a:pt x="998" y="367"/>
                  <a:pt x="904" y="338"/>
                  <a:pt x="806" y="338"/>
                </a:cubicBezTo>
                <a:cubicBezTo>
                  <a:pt x="705" y="338"/>
                  <a:pt x="613" y="367"/>
                  <a:pt x="534" y="417"/>
                </a:cubicBezTo>
                <a:cubicBezTo>
                  <a:pt x="524" y="389"/>
                  <a:pt x="515" y="338"/>
                  <a:pt x="572" y="294"/>
                </a:cubicBezTo>
                <a:close/>
                <a:moveTo>
                  <a:pt x="209" y="901"/>
                </a:moveTo>
                <a:cubicBezTo>
                  <a:pt x="205" y="888"/>
                  <a:pt x="196" y="882"/>
                  <a:pt x="186" y="879"/>
                </a:cubicBezTo>
                <a:cubicBezTo>
                  <a:pt x="183" y="879"/>
                  <a:pt x="101" y="860"/>
                  <a:pt x="88" y="774"/>
                </a:cubicBezTo>
                <a:cubicBezTo>
                  <a:pt x="82" y="743"/>
                  <a:pt x="85" y="724"/>
                  <a:pt x="88" y="705"/>
                </a:cubicBezTo>
                <a:cubicBezTo>
                  <a:pt x="95" y="673"/>
                  <a:pt x="95" y="648"/>
                  <a:pt x="76" y="610"/>
                </a:cubicBezTo>
                <a:cubicBezTo>
                  <a:pt x="117" y="588"/>
                  <a:pt x="130" y="569"/>
                  <a:pt x="142" y="541"/>
                </a:cubicBezTo>
                <a:cubicBezTo>
                  <a:pt x="152" y="525"/>
                  <a:pt x="158" y="506"/>
                  <a:pt x="183" y="484"/>
                </a:cubicBezTo>
                <a:cubicBezTo>
                  <a:pt x="243" y="424"/>
                  <a:pt x="319" y="455"/>
                  <a:pt x="322" y="455"/>
                </a:cubicBezTo>
                <a:cubicBezTo>
                  <a:pt x="335" y="458"/>
                  <a:pt x="344" y="458"/>
                  <a:pt x="354" y="452"/>
                </a:cubicBezTo>
                <a:cubicBezTo>
                  <a:pt x="414" y="414"/>
                  <a:pt x="458" y="436"/>
                  <a:pt x="480" y="455"/>
                </a:cubicBezTo>
                <a:cubicBezTo>
                  <a:pt x="367" y="550"/>
                  <a:pt x="294" y="689"/>
                  <a:pt x="294" y="847"/>
                </a:cubicBezTo>
                <a:cubicBezTo>
                  <a:pt x="294" y="891"/>
                  <a:pt x="300" y="933"/>
                  <a:pt x="310" y="971"/>
                </a:cubicBezTo>
                <a:cubicBezTo>
                  <a:pt x="281" y="974"/>
                  <a:pt x="234" y="964"/>
                  <a:pt x="209" y="901"/>
                </a:cubicBezTo>
                <a:close/>
                <a:moveTo>
                  <a:pt x="673" y="1432"/>
                </a:moveTo>
                <a:cubicBezTo>
                  <a:pt x="660" y="1432"/>
                  <a:pt x="651" y="1438"/>
                  <a:pt x="645" y="1448"/>
                </a:cubicBezTo>
                <a:cubicBezTo>
                  <a:pt x="645" y="1451"/>
                  <a:pt x="600" y="1521"/>
                  <a:pt x="515" y="1508"/>
                </a:cubicBezTo>
                <a:cubicBezTo>
                  <a:pt x="483" y="1505"/>
                  <a:pt x="464" y="1495"/>
                  <a:pt x="449" y="1486"/>
                </a:cubicBezTo>
                <a:cubicBezTo>
                  <a:pt x="420" y="1470"/>
                  <a:pt x="398" y="1461"/>
                  <a:pt x="354" y="1467"/>
                </a:cubicBezTo>
                <a:cubicBezTo>
                  <a:pt x="348" y="1426"/>
                  <a:pt x="332" y="1407"/>
                  <a:pt x="310" y="1385"/>
                </a:cubicBezTo>
                <a:cubicBezTo>
                  <a:pt x="297" y="1372"/>
                  <a:pt x="281" y="1356"/>
                  <a:pt x="269" y="1328"/>
                </a:cubicBezTo>
                <a:cubicBezTo>
                  <a:pt x="227" y="1252"/>
                  <a:pt x="281" y="1189"/>
                  <a:pt x="284" y="1186"/>
                </a:cubicBezTo>
                <a:cubicBezTo>
                  <a:pt x="291" y="1176"/>
                  <a:pt x="294" y="1167"/>
                  <a:pt x="291" y="1157"/>
                </a:cubicBezTo>
                <a:cubicBezTo>
                  <a:pt x="272" y="1087"/>
                  <a:pt x="306" y="1053"/>
                  <a:pt x="332" y="1037"/>
                </a:cubicBezTo>
                <a:cubicBezTo>
                  <a:pt x="404" y="1217"/>
                  <a:pt x="572" y="1344"/>
                  <a:pt x="771" y="1356"/>
                </a:cubicBezTo>
                <a:cubicBezTo>
                  <a:pt x="765" y="1385"/>
                  <a:pt x="742" y="1429"/>
                  <a:pt x="673" y="1432"/>
                </a:cubicBezTo>
                <a:close/>
                <a:moveTo>
                  <a:pt x="806" y="1299"/>
                </a:moveTo>
                <a:cubicBezTo>
                  <a:pt x="556" y="1299"/>
                  <a:pt x="354" y="1097"/>
                  <a:pt x="354" y="847"/>
                </a:cubicBezTo>
                <a:cubicBezTo>
                  <a:pt x="354" y="598"/>
                  <a:pt x="556" y="395"/>
                  <a:pt x="806" y="395"/>
                </a:cubicBezTo>
                <a:cubicBezTo>
                  <a:pt x="1055" y="395"/>
                  <a:pt x="1257" y="598"/>
                  <a:pt x="1257" y="847"/>
                </a:cubicBezTo>
                <a:cubicBezTo>
                  <a:pt x="1257" y="1097"/>
                  <a:pt x="1055" y="1299"/>
                  <a:pt x="806" y="1299"/>
                </a:cubicBezTo>
                <a:close/>
                <a:moveTo>
                  <a:pt x="1346" y="1328"/>
                </a:moveTo>
                <a:cubicBezTo>
                  <a:pt x="1330" y="1356"/>
                  <a:pt x="1317" y="1369"/>
                  <a:pt x="1305" y="1381"/>
                </a:cubicBezTo>
                <a:cubicBezTo>
                  <a:pt x="1283" y="1404"/>
                  <a:pt x="1267" y="1423"/>
                  <a:pt x="1257" y="1467"/>
                </a:cubicBezTo>
                <a:cubicBezTo>
                  <a:pt x="1216" y="1461"/>
                  <a:pt x="1191" y="1470"/>
                  <a:pt x="1166" y="1486"/>
                </a:cubicBezTo>
                <a:cubicBezTo>
                  <a:pt x="1147" y="1492"/>
                  <a:pt x="1131" y="1502"/>
                  <a:pt x="1096" y="1508"/>
                </a:cubicBezTo>
                <a:cubicBezTo>
                  <a:pt x="1014" y="1521"/>
                  <a:pt x="970" y="1448"/>
                  <a:pt x="967" y="1448"/>
                </a:cubicBezTo>
                <a:cubicBezTo>
                  <a:pt x="964" y="1438"/>
                  <a:pt x="954" y="1432"/>
                  <a:pt x="942" y="1432"/>
                </a:cubicBezTo>
                <a:cubicBezTo>
                  <a:pt x="872" y="1429"/>
                  <a:pt x="850" y="1385"/>
                  <a:pt x="844" y="1356"/>
                </a:cubicBezTo>
                <a:cubicBezTo>
                  <a:pt x="1043" y="1344"/>
                  <a:pt x="1210" y="1214"/>
                  <a:pt x="1280" y="1034"/>
                </a:cubicBezTo>
                <a:cubicBezTo>
                  <a:pt x="1302" y="1050"/>
                  <a:pt x="1343" y="1084"/>
                  <a:pt x="1321" y="1154"/>
                </a:cubicBezTo>
                <a:cubicBezTo>
                  <a:pt x="1317" y="1167"/>
                  <a:pt x="1321" y="1176"/>
                  <a:pt x="1330" y="1186"/>
                </a:cubicBezTo>
                <a:cubicBezTo>
                  <a:pt x="1330" y="1186"/>
                  <a:pt x="1384" y="1252"/>
                  <a:pt x="1346" y="1328"/>
                </a:cubicBezTo>
                <a:close/>
                <a:moveTo>
                  <a:pt x="1523" y="705"/>
                </a:moveTo>
                <a:cubicBezTo>
                  <a:pt x="1529" y="721"/>
                  <a:pt x="1532" y="740"/>
                  <a:pt x="1526" y="774"/>
                </a:cubicBezTo>
                <a:cubicBezTo>
                  <a:pt x="1513" y="857"/>
                  <a:pt x="1431" y="879"/>
                  <a:pt x="1428" y="879"/>
                </a:cubicBezTo>
                <a:cubicBezTo>
                  <a:pt x="1419" y="882"/>
                  <a:pt x="1409" y="888"/>
                  <a:pt x="1406" y="898"/>
                </a:cubicBezTo>
                <a:cubicBezTo>
                  <a:pt x="1381" y="967"/>
                  <a:pt x="1327" y="974"/>
                  <a:pt x="1299" y="971"/>
                </a:cubicBezTo>
                <a:cubicBezTo>
                  <a:pt x="1308" y="933"/>
                  <a:pt x="1314" y="891"/>
                  <a:pt x="1314" y="847"/>
                </a:cubicBezTo>
                <a:cubicBezTo>
                  <a:pt x="1314" y="692"/>
                  <a:pt x="1242" y="550"/>
                  <a:pt x="1131" y="455"/>
                </a:cubicBezTo>
                <a:cubicBezTo>
                  <a:pt x="1150" y="439"/>
                  <a:pt x="1197" y="411"/>
                  <a:pt x="1261" y="452"/>
                </a:cubicBezTo>
                <a:cubicBezTo>
                  <a:pt x="1270" y="458"/>
                  <a:pt x="1280" y="458"/>
                  <a:pt x="1289" y="455"/>
                </a:cubicBezTo>
                <a:cubicBezTo>
                  <a:pt x="1292" y="452"/>
                  <a:pt x="1371" y="420"/>
                  <a:pt x="1431" y="481"/>
                </a:cubicBezTo>
                <a:cubicBezTo>
                  <a:pt x="1453" y="506"/>
                  <a:pt x="1463" y="522"/>
                  <a:pt x="1472" y="541"/>
                </a:cubicBezTo>
                <a:cubicBezTo>
                  <a:pt x="1485" y="566"/>
                  <a:pt x="1498" y="588"/>
                  <a:pt x="1535" y="610"/>
                </a:cubicBezTo>
                <a:cubicBezTo>
                  <a:pt x="1517" y="648"/>
                  <a:pt x="1520" y="673"/>
                  <a:pt x="1523" y="705"/>
                </a:cubicBezTo>
                <a:close/>
                <a:moveTo>
                  <a:pt x="986" y="1201"/>
                </a:moveTo>
                <a:lnTo>
                  <a:pt x="629" y="1201"/>
                </a:lnTo>
                <a:cubicBezTo>
                  <a:pt x="619" y="1201"/>
                  <a:pt x="616" y="1208"/>
                  <a:pt x="616" y="1214"/>
                </a:cubicBezTo>
                <a:lnTo>
                  <a:pt x="616" y="1227"/>
                </a:lnTo>
                <a:cubicBezTo>
                  <a:pt x="616" y="1233"/>
                  <a:pt x="619" y="1239"/>
                  <a:pt x="629" y="1239"/>
                </a:cubicBezTo>
                <a:lnTo>
                  <a:pt x="986" y="1239"/>
                </a:lnTo>
                <a:cubicBezTo>
                  <a:pt x="992" y="1239"/>
                  <a:pt x="998" y="1233"/>
                  <a:pt x="998" y="1227"/>
                </a:cubicBezTo>
                <a:lnTo>
                  <a:pt x="998" y="1214"/>
                </a:lnTo>
                <a:cubicBezTo>
                  <a:pt x="998" y="1208"/>
                  <a:pt x="992" y="1201"/>
                  <a:pt x="986" y="1201"/>
                </a:cubicBezTo>
                <a:close/>
                <a:moveTo>
                  <a:pt x="660" y="1097"/>
                </a:moveTo>
                <a:lnTo>
                  <a:pt x="951" y="1097"/>
                </a:lnTo>
                <a:cubicBezTo>
                  <a:pt x="957" y="1097"/>
                  <a:pt x="964" y="1091"/>
                  <a:pt x="964" y="1084"/>
                </a:cubicBezTo>
                <a:lnTo>
                  <a:pt x="964" y="1072"/>
                </a:lnTo>
                <a:cubicBezTo>
                  <a:pt x="964" y="1062"/>
                  <a:pt x="957" y="1059"/>
                  <a:pt x="951" y="1059"/>
                </a:cubicBezTo>
                <a:lnTo>
                  <a:pt x="660" y="1059"/>
                </a:lnTo>
                <a:cubicBezTo>
                  <a:pt x="654" y="1059"/>
                  <a:pt x="651" y="1062"/>
                  <a:pt x="651" y="1072"/>
                </a:cubicBezTo>
                <a:lnTo>
                  <a:pt x="651" y="1084"/>
                </a:lnTo>
                <a:cubicBezTo>
                  <a:pt x="651" y="1091"/>
                  <a:pt x="654" y="1097"/>
                  <a:pt x="660" y="1097"/>
                </a:cubicBezTo>
                <a:close/>
                <a:moveTo>
                  <a:pt x="667" y="582"/>
                </a:moveTo>
                <a:lnTo>
                  <a:pt x="705" y="569"/>
                </a:lnTo>
                <a:lnTo>
                  <a:pt x="739" y="594"/>
                </a:lnTo>
                <a:lnTo>
                  <a:pt x="736" y="553"/>
                </a:lnTo>
                <a:lnTo>
                  <a:pt x="771" y="528"/>
                </a:lnTo>
                <a:lnTo>
                  <a:pt x="730" y="515"/>
                </a:lnTo>
                <a:lnTo>
                  <a:pt x="717" y="477"/>
                </a:lnTo>
                <a:lnTo>
                  <a:pt x="695" y="512"/>
                </a:lnTo>
                <a:lnTo>
                  <a:pt x="654" y="512"/>
                </a:lnTo>
                <a:lnTo>
                  <a:pt x="679" y="544"/>
                </a:lnTo>
                <a:lnTo>
                  <a:pt x="667" y="582"/>
                </a:lnTo>
                <a:close/>
                <a:moveTo>
                  <a:pt x="566" y="632"/>
                </a:moveTo>
                <a:lnTo>
                  <a:pt x="553" y="591"/>
                </a:lnTo>
                <a:lnTo>
                  <a:pt x="531" y="626"/>
                </a:lnTo>
                <a:lnTo>
                  <a:pt x="490" y="626"/>
                </a:lnTo>
                <a:lnTo>
                  <a:pt x="515" y="661"/>
                </a:lnTo>
                <a:lnTo>
                  <a:pt x="502" y="699"/>
                </a:lnTo>
                <a:lnTo>
                  <a:pt x="540" y="686"/>
                </a:lnTo>
                <a:lnTo>
                  <a:pt x="572" y="708"/>
                </a:lnTo>
                <a:lnTo>
                  <a:pt x="572" y="667"/>
                </a:lnTo>
                <a:lnTo>
                  <a:pt x="607" y="645"/>
                </a:lnTo>
                <a:lnTo>
                  <a:pt x="566" y="632"/>
                </a:lnTo>
                <a:close/>
                <a:moveTo>
                  <a:pt x="506" y="812"/>
                </a:moveTo>
                <a:lnTo>
                  <a:pt x="493" y="774"/>
                </a:lnTo>
                <a:lnTo>
                  <a:pt x="468" y="806"/>
                </a:lnTo>
                <a:lnTo>
                  <a:pt x="427" y="806"/>
                </a:lnTo>
                <a:lnTo>
                  <a:pt x="452" y="841"/>
                </a:lnTo>
                <a:lnTo>
                  <a:pt x="439" y="879"/>
                </a:lnTo>
                <a:lnTo>
                  <a:pt x="477" y="866"/>
                </a:lnTo>
                <a:lnTo>
                  <a:pt x="512" y="891"/>
                </a:lnTo>
                <a:lnTo>
                  <a:pt x="512" y="850"/>
                </a:lnTo>
                <a:lnTo>
                  <a:pt x="543" y="825"/>
                </a:lnTo>
                <a:lnTo>
                  <a:pt x="506" y="812"/>
                </a:lnTo>
                <a:lnTo>
                  <a:pt x="506" y="81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Freeform 42">
            <a:extLst>
              <a:ext uri="{FF2B5EF4-FFF2-40B4-BE49-F238E27FC236}">
                <a16:creationId xmlns:a16="http://schemas.microsoft.com/office/drawing/2014/main" id="{EBFA3B00-95C0-4BE2-BE6A-9F8FD6AE1F1E}"/>
              </a:ext>
            </a:extLst>
          </p:cNvPr>
          <p:cNvSpPr>
            <a:spLocks noEditPoints="1"/>
          </p:cNvSpPr>
          <p:nvPr/>
        </p:nvSpPr>
        <p:spPr bwMode="auto">
          <a:xfrm>
            <a:off x="5428238" y="1525698"/>
            <a:ext cx="1335524" cy="424355"/>
          </a:xfrm>
          <a:custGeom>
            <a:avLst/>
            <a:gdLst>
              <a:gd name="T0" fmla="*/ 392 w 3918"/>
              <a:gd name="T1" fmla="*/ 22 h 1245"/>
              <a:gd name="T2" fmla="*/ 0 w 3918"/>
              <a:gd name="T3" fmla="*/ 22 h 1245"/>
              <a:gd name="T4" fmla="*/ 79 w 3918"/>
              <a:gd name="T5" fmla="*/ 158 h 1245"/>
              <a:gd name="T6" fmla="*/ 79 w 3918"/>
              <a:gd name="T7" fmla="*/ 1220 h 1245"/>
              <a:gd name="T8" fmla="*/ 392 w 3918"/>
              <a:gd name="T9" fmla="*/ 1220 h 1245"/>
              <a:gd name="T10" fmla="*/ 392 w 3918"/>
              <a:gd name="T11" fmla="*/ 22 h 1245"/>
              <a:gd name="T12" fmla="*/ 404 w 3918"/>
              <a:gd name="T13" fmla="*/ 515 h 1245"/>
              <a:gd name="T14" fmla="*/ 938 w 3918"/>
              <a:gd name="T15" fmla="*/ 1230 h 1245"/>
              <a:gd name="T16" fmla="*/ 1305 w 3918"/>
              <a:gd name="T17" fmla="*/ 1230 h 1245"/>
              <a:gd name="T18" fmla="*/ 742 w 3918"/>
              <a:gd name="T19" fmla="*/ 515 h 1245"/>
              <a:gd name="T20" fmla="*/ 1279 w 3918"/>
              <a:gd name="T21" fmla="*/ 19 h 1245"/>
              <a:gd name="T22" fmla="*/ 964 w 3918"/>
              <a:gd name="T23" fmla="*/ 19 h 1245"/>
              <a:gd name="T24" fmla="*/ 407 w 3918"/>
              <a:gd name="T25" fmla="*/ 512 h 1245"/>
              <a:gd name="T26" fmla="*/ 404 w 3918"/>
              <a:gd name="T27" fmla="*/ 515 h 1245"/>
              <a:gd name="T28" fmla="*/ 3918 w 3918"/>
              <a:gd name="T29" fmla="*/ 1223 h 1245"/>
              <a:gd name="T30" fmla="*/ 3918 w 3918"/>
              <a:gd name="T31" fmla="*/ 19 h 1245"/>
              <a:gd name="T32" fmla="*/ 3605 w 3918"/>
              <a:gd name="T33" fmla="*/ 19 h 1245"/>
              <a:gd name="T34" fmla="*/ 3605 w 3918"/>
              <a:gd name="T35" fmla="*/ 1027 h 1245"/>
              <a:gd name="T36" fmla="*/ 3238 w 3918"/>
              <a:gd name="T37" fmla="*/ 1027 h 1245"/>
              <a:gd name="T38" fmla="*/ 3134 w 3918"/>
              <a:gd name="T39" fmla="*/ 901 h 1245"/>
              <a:gd name="T40" fmla="*/ 3134 w 3918"/>
              <a:gd name="T41" fmla="*/ 22 h 1245"/>
              <a:gd name="T42" fmla="*/ 2745 w 3918"/>
              <a:gd name="T43" fmla="*/ 22 h 1245"/>
              <a:gd name="T44" fmla="*/ 2828 w 3918"/>
              <a:gd name="T45" fmla="*/ 155 h 1245"/>
              <a:gd name="T46" fmla="*/ 2828 w 3918"/>
              <a:gd name="T47" fmla="*/ 853 h 1245"/>
              <a:gd name="T48" fmla="*/ 3156 w 3918"/>
              <a:gd name="T49" fmla="*/ 1223 h 1245"/>
              <a:gd name="T50" fmla="*/ 3918 w 3918"/>
              <a:gd name="T51" fmla="*/ 1223 h 1245"/>
              <a:gd name="T52" fmla="*/ 2221 w 3918"/>
              <a:gd name="T53" fmla="*/ 1223 h 1245"/>
              <a:gd name="T54" fmla="*/ 2537 w 3918"/>
              <a:gd name="T55" fmla="*/ 1223 h 1245"/>
              <a:gd name="T56" fmla="*/ 2537 w 3918"/>
              <a:gd name="T57" fmla="*/ 389 h 1245"/>
              <a:gd name="T58" fmla="*/ 2205 w 3918"/>
              <a:gd name="T59" fmla="*/ 19 h 1245"/>
              <a:gd name="T60" fmla="*/ 1362 w 3918"/>
              <a:gd name="T61" fmla="*/ 19 h 1245"/>
              <a:gd name="T62" fmla="*/ 1437 w 3918"/>
              <a:gd name="T63" fmla="*/ 152 h 1245"/>
              <a:gd name="T64" fmla="*/ 1437 w 3918"/>
              <a:gd name="T65" fmla="*/ 1223 h 1245"/>
              <a:gd name="T66" fmla="*/ 1750 w 3918"/>
              <a:gd name="T67" fmla="*/ 1223 h 1245"/>
              <a:gd name="T68" fmla="*/ 1750 w 3918"/>
              <a:gd name="T69" fmla="*/ 215 h 1245"/>
              <a:gd name="T70" fmla="*/ 2117 w 3918"/>
              <a:gd name="T71" fmla="*/ 215 h 1245"/>
              <a:gd name="T72" fmla="*/ 2221 w 3918"/>
              <a:gd name="T73" fmla="*/ 341 h 1245"/>
              <a:gd name="T74" fmla="*/ 2221 w 3918"/>
              <a:gd name="T75" fmla="*/ 1223 h 1245"/>
              <a:gd name="T76" fmla="*/ 2221 w 3918"/>
              <a:gd name="T77" fmla="*/ 1223 h 12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3918" h="1245">
                <a:moveTo>
                  <a:pt x="392" y="22"/>
                </a:moveTo>
                <a:lnTo>
                  <a:pt x="0" y="22"/>
                </a:lnTo>
                <a:cubicBezTo>
                  <a:pt x="0" y="22"/>
                  <a:pt x="79" y="38"/>
                  <a:pt x="79" y="158"/>
                </a:cubicBezTo>
                <a:lnTo>
                  <a:pt x="79" y="1220"/>
                </a:lnTo>
                <a:lnTo>
                  <a:pt x="392" y="1220"/>
                </a:lnTo>
                <a:lnTo>
                  <a:pt x="392" y="22"/>
                </a:lnTo>
                <a:close/>
                <a:moveTo>
                  <a:pt x="404" y="515"/>
                </a:moveTo>
                <a:lnTo>
                  <a:pt x="938" y="1230"/>
                </a:lnTo>
                <a:lnTo>
                  <a:pt x="1305" y="1230"/>
                </a:lnTo>
                <a:lnTo>
                  <a:pt x="742" y="515"/>
                </a:lnTo>
                <a:lnTo>
                  <a:pt x="1279" y="19"/>
                </a:lnTo>
                <a:lnTo>
                  <a:pt x="964" y="19"/>
                </a:lnTo>
                <a:lnTo>
                  <a:pt x="407" y="512"/>
                </a:lnTo>
                <a:lnTo>
                  <a:pt x="404" y="515"/>
                </a:lnTo>
                <a:close/>
                <a:moveTo>
                  <a:pt x="3918" y="1223"/>
                </a:moveTo>
                <a:lnTo>
                  <a:pt x="3918" y="19"/>
                </a:lnTo>
                <a:lnTo>
                  <a:pt x="3605" y="19"/>
                </a:lnTo>
                <a:lnTo>
                  <a:pt x="3605" y="1027"/>
                </a:lnTo>
                <a:lnTo>
                  <a:pt x="3238" y="1027"/>
                </a:lnTo>
                <a:cubicBezTo>
                  <a:pt x="3204" y="1027"/>
                  <a:pt x="3134" y="999"/>
                  <a:pt x="3134" y="901"/>
                </a:cubicBezTo>
                <a:lnTo>
                  <a:pt x="3134" y="22"/>
                </a:lnTo>
                <a:lnTo>
                  <a:pt x="2745" y="22"/>
                </a:lnTo>
                <a:cubicBezTo>
                  <a:pt x="2745" y="22"/>
                  <a:pt x="2828" y="38"/>
                  <a:pt x="2828" y="155"/>
                </a:cubicBezTo>
                <a:lnTo>
                  <a:pt x="2828" y="853"/>
                </a:lnTo>
                <a:cubicBezTo>
                  <a:pt x="2828" y="1245"/>
                  <a:pt x="3156" y="1223"/>
                  <a:pt x="3156" y="1223"/>
                </a:cubicBezTo>
                <a:lnTo>
                  <a:pt x="3918" y="1223"/>
                </a:lnTo>
                <a:close/>
                <a:moveTo>
                  <a:pt x="2221" y="1223"/>
                </a:moveTo>
                <a:lnTo>
                  <a:pt x="2537" y="1223"/>
                </a:lnTo>
                <a:lnTo>
                  <a:pt x="2537" y="389"/>
                </a:lnTo>
                <a:cubicBezTo>
                  <a:pt x="2537" y="0"/>
                  <a:pt x="2237" y="19"/>
                  <a:pt x="2205" y="19"/>
                </a:cubicBezTo>
                <a:lnTo>
                  <a:pt x="1362" y="19"/>
                </a:lnTo>
                <a:cubicBezTo>
                  <a:pt x="1362" y="19"/>
                  <a:pt x="1437" y="47"/>
                  <a:pt x="1437" y="152"/>
                </a:cubicBezTo>
                <a:lnTo>
                  <a:pt x="1437" y="1223"/>
                </a:lnTo>
                <a:lnTo>
                  <a:pt x="1750" y="1223"/>
                </a:lnTo>
                <a:lnTo>
                  <a:pt x="1750" y="215"/>
                </a:lnTo>
                <a:lnTo>
                  <a:pt x="2117" y="215"/>
                </a:lnTo>
                <a:cubicBezTo>
                  <a:pt x="2152" y="215"/>
                  <a:pt x="2221" y="243"/>
                  <a:pt x="2221" y="341"/>
                </a:cubicBezTo>
                <a:lnTo>
                  <a:pt x="2221" y="1223"/>
                </a:lnTo>
                <a:lnTo>
                  <a:pt x="2221" y="1223"/>
                </a:lnTo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7CAB64-D8DD-4114-9636-E08294FEC852}"/>
              </a:ext>
            </a:extLst>
          </p:cNvPr>
          <p:cNvSpPr txBox="1"/>
          <p:nvPr/>
        </p:nvSpPr>
        <p:spPr>
          <a:xfrm>
            <a:off x="996950" y="3128813"/>
            <a:ext cx="101980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4800" b="1" dirty="0">
                <a:solidFill>
                  <a:srgbClr val="CA1F24"/>
                </a:solidFill>
                <a:latin typeface="Arial Black" panose="020B0A04020102020204" pitchFamily="34" charset="0"/>
                <a:ea typeface="나눔스퀘어 ExtraBold" panose="020B0600000101010101" pitchFamily="50" charset="-127"/>
                <a:cs typeface="Arial" panose="020B0604020202020204" pitchFamily="34" charset="0"/>
              </a:rPr>
              <a:t>Meali-2</a:t>
            </a:r>
            <a:endParaRPr kumimoji="0" lang="ko-KR" altLang="en-US" sz="4800" b="1" i="0" u="none" strike="noStrike" kern="1200" cap="none" spc="0" normalizeH="0" baseline="0" noProof="0" dirty="0">
              <a:ln>
                <a:noFill/>
              </a:ln>
              <a:solidFill>
                <a:srgbClr val="CA1F24"/>
              </a:solidFill>
              <a:effectLst/>
              <a:uLnTx/>
              <a:uFillTx/>
              <a:latin typeface="Arial Black" panose="020B0A04020102020204" pitchFamily="34" charset="0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F15CCB6-6D9A-4414-AC1F-3C26B480A3CA}"/>
              </a:ext>
            </a:extLst>
          </p:cNvPr>
          <p:cNvSpPr txBox="1"/>
          <p:nvPr/>
        </p:nvSpPr>
        <p:spPr>
          <a:xfrm>
            <a:off x="820585" y="3902540"/>
            <a:ext cx="105508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CA1F24"/>
                </a:solidFill>
                <a:effectLst/>
                <a:uLnTx/>
                <a:uFillTx/>
                <a:latin typeface="Arial" panose="020B0604020202020204" pitchFamily="34" charset="0"/>
                <a:ea typeface="나눔스퀘어" panose="020B0600000101010101" pitchFamily="50" charset="-127"/>
                <a:cs typeface="Arial" panose="020B0604020202020204" pitchFamily="34" charset="0"/>
              </a:rPr>
              <a:t>발표자 </a:t>
            </a:r>
            <a:r>
              <a:rPr kumimoji="0" lang="en-US" altLang="ko-KR" sz="3600" b="0" i="0" u="none" strike="noStrike" kern="1200" cap="none" spc="0" normalizeH="0" baseline="0" noProof="0" dirty="0">
                <a:ln>
                  <a:noFill/>
                </a:ln>
                <a:solidFill>
                  <a:srgbClr val="CA1F24"/>
                </a:solidFill>
                <a:effectLst/>
                <a:uLnTx/>
                <a:uFillTx/>
                <a:latin typeface="Arial" panose="020B0604020202020204" pitchFamily="34" charset="0"/>
                <a:ea typeface="나눔스퀘어" panose="020B0600000101010101" pitchFamily="50" charset="-127"/>
                <a:cs typeface="Arial" panose="020B0604020202020204" pitchFamily="34" charset="0"/>
              </a:rPr>
              <a:t>: </a:t>
            </a:r>
            <a:r>
              <a:rPr kumimoji="0" lang="ko-KR" alt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CA1F24"/>
                </a:solidFill>
                <a:effectLst/>
                <a:uLnTx/>
                <a:uFillTx/>
                <a:latin typeface="Arial" panose="020B0604020202020204" pitchFamily="34" charset="0"/>
                <a:ea typeface="나눔스퀘어" panose="020B0600000101010101" pitchFamily="50" charset="-127"/>
                <a:cs typeface="Arial" panose="020B0604020202020204" pitchFamily="34" charset="0"/>
              </a:rPr>
              <a:t>박세찬</a:t>
            </a:r>
            <a:endParaRPr kumimoji="0" lang="ko-KR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CA1F24"/>
              </a:solidFill>
              <a:effectLst/>
              <a:uLnTx/>
              <a:uFillTx/>
              <a:latin typeface="Arial" panose="020B0604020202020204" pitchFamily="34" charset="0"/>
              <a:ea typeface="나눔스퀘어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3045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그룹 46">
            <a:extLst>
              <a:ext uri="{FF2B5EF4-FFF2-40B4-BE49-F238E27FC236}">
                <a16:creationId xmlns:a16="http://schemas.microsoft.com/office/drawing/2014/main" id="{538AD939-C1FE-4C8A-88C6-F4C8F0D07CF3}"/>
              </a:ext>
            </a:extLst>
          </p:cNvPr>
          <p:cNvGrpSpPr/>
          <p:nvPr/>
        </p:nvGrpSpPr>
        <p:grpSpPr>
          <a:xfrm>
            <a:off x="459955" y="1831224"/>
            <a:ext cx="3973748" cy="4047472"/>
            <a:chOff x="459955" y="1932824"/>
            <a:chExt cx="3973748" cy="4047472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4E097AB0-678D-4021-A484-C4D7B73AE498}"/>
                </a:ext>
              </a:extLst>
            </p:cNvPr>
            <p:cNvGrpSpPr/>
            <p:nvPr/>
          </p:nvGrpSpPr>
          <p:grpSpPr>
            <a:xfrm>
              <a:off x="459955" y="1932824"/>
              <a:ext cx="3973748" cy="2649165"/>
              <a:chOff x="705772" y="2329235"/>
              <a:chExt cx="3973748" cy="2649165"/>
            </a:xfrm>
          </p:grpSpPr>
          <p:graphicFrame>
            <p:nvGraphicFramePr>
              <p:cNvPr id="6" name="차트 5">
                <a:extLst>
                  <a:ext uri="{FF2B5EF4-FFF2-40B4-BE49-F238E27FC236}">
                    <a16:creationId xmlns:a16="http://schemas.microsoft.com/office/drawing/2014/main" id="{32AF5728-CEF1-41C8-8DCF-DE370E789F2A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601169939"/>
                  </p:ext>
                </p:extLst>
              </p:nvPr>
            </p:nvGraphicFramePr>
            <p:xfrm>
              <a:off x="705772" y="2329235"/>
              <a:ext cx="3973748" cy="2649165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2"/>
              </a:graphicData>
            </a:graphic>
          </p:graphicFrame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E358E7B-F50D-4E61-AED7-52FB2A67CAAA}"/>
                  </a:ext>
                </a:extLst>
              </p:cNvPr>
              <p:cNvSpPr txBox="1"/>
              <p:nvPr/>
            </p:nvSpPr>
            <p:spPr>
              <a:xfrm>
                <a:off x="1321046" y="3330652"/>
                <a:ext cx="27432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3600" spc="-15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70</a:t>
                </a:r>
                <a:r>
                  <a:rPr lang="en-US" altLang="ko-KR" sz="1600" spc="-15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:r>
                  <a:rPr lang="en-US" altLang="ko-KR" sz="2400" spc="-15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%</a:t>
                </a:r>
                <a:endParaRPr lang="ko-KR" altLang="en-US" sz="36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620611C-0022-4561-8D69-43F34E2648DB}"/>
                </a:ext>
              </a:extLst>
            </p:cNvPr>
            <p:cNvSpPr txBox="1"/>
            <p:nvPr/>
          </p:nvSpPr>
          <p:spPr>
            <a:xfrm>
              <a:off x="1126029" y="4683589"/>
              <a:ext cx="2641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그래프 </a:t>
              </a:r>
              <a:r>
                <a:rPr lang="en-US" altLang="ko-KR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1</a:t>
              </a:r>
              <a:endParaRPr lang="ko-KR" altLang="en-US" b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F320BAC-A8A0-415D-8329-705DC1011993}"/>
                </a:ext>
              </a:extLst>
            </p:cNvPr>
            <p:cNvSpPr txBox="1"/>
            <p:nvPr/>
          </p:nvSpPr>
          <p:spPr>
            <a:xfrm>
              <a:off x="951589" y="5241632"/>
              <a:ext cx="2990481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해당 그래프에서 수치를 조절하려면</a:t>
              </a:r>
              <a:r>
                <a:rPr lang="en-US" altLang="ko-KR" sz="140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</a:t>
              </a:r>
              <a:r>
                <a:rPr lang="ko-KR" altLang="en-US" sz="140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그래프를 우클릭 후 </a:t>
              </a:r>
              <a:r>
                <a:rPr lang="en-US" altLang="ko-KR" sz="140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[</a:t>
              </a:r>
              <a:r>
                <a:rPr lang="ko-KR" altLang="en-US" sz="140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데이터편집</a:t>
              </a:r>
              <a:r>
                <a:rPr lang="en-US" altLang="ko-KR" sz="140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]</a:t>
              </a:r>
              <a:r>
                <a:rPr lang="ko-KR" altLang="en-US" sz="140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에서 수치를 조절하시면 됩니다</a:t>
              </a:r>
              <a:r>
                <a:rPr lang="en-US" altLang="ko-KR" sz="140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</a:t>
              </a:r>
              <a:r>
                <a:rPr lang="ko-KR" altLang="en-US" sz="140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</a:p>
          </p:txBody>
        </p: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69F84490-DC44-491B-99CF-9217B535894A}"/>
                </a:ext>
              </a:extLst>
            </p:cNvPr>
            <p:cNvCxnSpPr>
              <a:cxnSpLocks/>
            </p:cNvCxnSpPr>
            <p:nvPr/>
          </p:nvCxnSpPr>
          <p:spPr>
            <a:xfrm>
              <a:off x="1634029" y="5137007"/>
              <a:ext cx="1625600" cy="0"/>
            </a:xfrm>
            <a:prstGeom prst="line">
              <a:avLst/>
            </a:prstGeom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09894BC3-377C-470F-A8AB-16B6FC2C4943}"/>
              </a:ext>
            </a:extLst>
          </p:cNvPr>
          <p:cNvGrpSpPr/>
          <p:nvPr/>
        </p:nvGrpSpPr>
        <p:grpSpPr>
          <a:xfrm>
            <a:off x="7758298" y="1831224"/>
            <a:ext cx="3973748" cy="4047472"/>
            <a:chOff x="7758298" y="1932824"/>
            <a:chExt cx="3973748" cy="4047472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A8B42324-BEFE-4F0A-8ED0-78AE8EA9FDE2}"/>
                </a:ext>
              </a:extLst>
            </p:cNvPr>
            <p:cNvGrpSpPr/>
            <p:nvPr/>
          </p:nvGrpSpPr>
          <p:grpSpPr>
            <a:xfrm>
              <a:off x="7758298" y="1932824"/>
              <a:ext cx="3973748" cy="2649165"/>
              <a:chOff x="705772" y="2329235"/>
              <a:chExt cx="3973748" cy="2649165"/>
            </a:xfrm>
          </p:grpSpPr>
          <p:graphicFrame>
            <p:nvGraphicFramePr>
              <p:cNvPr id="31" name="차트 30">
                <a:extLst>
                  <a:ext uri="{FF2B5EF4-FFF2-40B4-BE49-F238E27FC236}">
                    <a16:creationId xmlns:a16="http://schemas.microsoft.com/office/drawing/2014/main" id="{A15E11AD-8068-4853-8189-35DAF124A2AA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607774404"/>
                  </p:ext>
                </p:extLst>
              </p:nvPr>
            </p:nvGraphicFramePr>
            <p:xfrm>
              <a:off x="705772" y="2329235"/>
              <a:ext cx="3973748" cy="2649165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3"/>
              </a:graphicData>
            </a:graphic>
          </p:graphicFrame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C93ACB8-5E09-4D1D-B8D6-BE4A90DAD0B6}"/>
                  </a:ext>
                </a:extLst>
              </p:cNvPr>
              <p:cNvSpPr txBox="1"/>
              <p:nvPr/>
            </p:nvSpPr>
            <p:spPr>
              <a:xfrm>
                <a:off x="1321046" y="3330652"/>
                <a:ext cx="27432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3600" spc="-15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30</a:t>
                </a:r>
                <a:r>
                  <a:rPr lang="en-US" altLang="ko-KR" sz="1600" spc="-15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:r>
                  <a:rPr lang="en-US" altLang="ko-KR" sz="2400" spc="-15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%</a:t>
                </a:r>
                <a:endParaRPr lang="ko-KR" altLang="en-US" sz="36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F88079F-C8C3-4F89-8B9F-15F1FDD1DD1F}"/>
                </a:ext>
              </a:extLst>
            </p:cNvPr>
            <p:cNvSpPr txBox="1"/>
            <p:nvPr/>
          </p:nvSpPr>
          <p:spPr>
            <a:xfrm>
              <a:off x="8424372" y="4683589"/>
              <a:ext cx="2641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그래프 </a:t>
              </a:r>
              <a:r>
                <a:rPr lang="en-US" altLang="ko-KR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3</a:t>
              </a:r>
              <a:endParaRPr lang="ko-KR" altLang="en-US" b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7DF9B72-C113-4B8E-AF2B-BA4DF5A83963}"/>
                </a:ext>
              </a:extLst>
            </p:cNvPr>
            <p:cNvSpPr txBox="1"/>
            <p:nvPr/>
          </p:nvSpPr>
          <p:spPr>
            <a:xfrm>
              <a:off x="8249932" y="5241632"/>
              <a:ext cx="2990481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해당 그래프에서 수치를 조절하려면</a:t>
              </a:r>
              <a:r>
                <a:rPr lang="en-US" altLang="ko-KR" sz="140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</a:t>
              </a:r>
              <a:r>
                <a:rPr lang="ko-KR" altLang="en-US" sz="140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그래프를 우클릭 후 </a:t>
              </a:r>
              <a:r>
                <a:rPr lang="en-US" altLang="ko-KR" sz="140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[</a:t>
              </a:r>
              <a:r>
                <a:rPr lang="ko-KR" altLang="en-US" sz="140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데이터편집</a:t>
              </a:r>
              <a:r>
                <a:rPr lang="en-US" altLang="ko-KR" sz="140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]</a:t>
              </a:r>
              <a:r>
                <a:rPr lang="ko-KR" altLang="en-US" sz="140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에서 수치를 조절하시면 됩니다</a:t>
              </a:r>
              <a:r>
                <a:rPr lang="en-US" altLang="ko-KR" sz="140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</a:t>
              </a:r>
              <a:r>
                <a:rPr lang="ko-KR" altLang="en-US" sz="140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</a:p>
          </p:txBody>
        </p: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3080F45D-2316-4774-AA94-3E3996F61FCE}"/>
                </a:ext>
              </a:extLst>
            </p:cNvPr>
            <p:cNvCxnSpPr>
              <a:cxnSpLocks/>
            </p:cNvCxnSpPr>
            <p:nvPr/>
          </p:nvCxnSpPr>
          <p:spPr>
            <a:xfrm>
              <a:off x="8932372" y="5137007"/>
              <a:ext cx="1625600" cy="0"/>
            </a:xfrm>
            <a:prstGeom prst="line">
              <a:avLst/>
            </a:prstGeom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66489221-760E-429F-BD85-6CD578B3591C}"/>
              </a:ext>
            </a:extLst>
          </p:cNvPr>
          <p:cNvGrpSpPr/>
          <p:nvPr/>
        </p:nvGrpSpPr>
        <p:grpSpPr>
          <a:xfrm>
            <a:off x="4109127" y="1831224"/>
            <a:ext cx="3973748" cy="4047472"/>
            <a:chOff x="4109127" y="1932824"/>
            <a:chExt cx="3973748" cy="4047472"/>
          </a:xfrm>
        </p:grpSpPr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DD529C6F-483B-4D1D-B37B-321773D3C7C9}"/>
                </a:ext>
              </a:extLst>
            </p:cNvPr>
            <p:cNvGrpSpPr/>
            <p:nvPr/>
          </p:nvGrpSpPr>
          <p:grpSpPr>
            <a:xfrm>
              <a:off x="4109127" y="1932824"/>
              <a:ext cx="3973748" cy="2649165"/>
              <a:chOff x="705772" y="2329235"/>
              <a:chExt cx="3973748" cy="2649165"/>
            </a:xfrm>
          </p:grpSpPr>
          <p:graphicFrame>
            <p:nvGraphicFramePr>
              <p:cNvPr id="38" name="차트 37">
                <a:extLst>
                  <a:ext uri="{FF2B5EF4-FFF2-40B4-BE49-F238E27FC236}">
                    <a16:creationId xmlns:a16="http://schemas.microsoft.com/office/drawing/2014/main" id="{A2A10AD3-804D-4F7C-8487-3E839F659900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25481060"/>
                  </p:ext>
                </p:extLst>
              </p:nvPr>
            </p:nvGraphicFramePr>
            <p:xfrm>
              <a:off x="705772" y="2329235"/>
              <a:ext cx="3973748" cy="2649165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4"/>
              </a:graphicData>
            </a:graphic>
          </p:graphicFrame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2C8663C-CAAE-4D9B-8B9D-350ED6C68D47}"/>
                  </a:ext>
                </a:extLst>
              </p:cNvPr>
              <p:cNvSpPr txBox="1"/>
              <p:nvPr/>
            </p:nvSpPr>
            <p:spPr>
              <a:xfrm>
                <a:off x="1321046" y="3330652"/>
                <a:ext cx="27432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3600" spc="-15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50</a:t>
                </a:r>
                <a:r>
                  <a:rPr lang="en-US" altLang="ko-KR" sz="1600" spc="-15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:r>
                  <a:rPr lang="en-US" altLang="ko-KR" sz="2400" spc="-15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%</a:t>
                </a:r>
                <a:endParaRPr lang="ko-KR" altLang="en-US" sz="36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64C5FF8-E360-4E0B-BC5D-D0FB0DD9D67C}"/>
                </a:ext>
              </a:extLst>
            </p:cNvPr>
            <p:cNvSpPr txBox="1"/>
            <p:nvPr/>
          </p:nvSpPr>
          <p:spPr>
            <a:xfrm>
              <a:off x="4775201" y="4683589"/>
              <a:ext cx="2641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그래프 </a:t>
              </a:r>
              <a:r>
                <a:rPr lang="en-US" altLang="ko-KR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2</a:t>
              </a:r>
              <a:endParaRPr lang="ko-KR" altLang="en-US" b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5969A6C-3266-4F15-82F4-154CC0F7021D}"/>
                </a:ext>
              </a:extLst>
            </p:cNvPr>
            <p:cNvSpPr txBox="1"/>
            <p:nvPr/>
          </p:nvSpPr>
          <p:spPr>
            <a:xfrm>
              <a:off x="4600761" y="5241632"/>
              <a:ext cx="2990481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해당 그래프에서 수치를 조절하려면</a:t>
              </a:r>
              <a:r>
                <a:rPr lang="en-US" altLang="ko-KR" sz="140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</a:t>
              </a:r>
              <a:r>
                <a:rPr lang="ko-KR" altLang="en-US" sz="140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그래프를 우클릭 후 </a:t>
              </a:r>
              <a:r>
                <a:rPr lang="en-US" altLang="ko-KR" sz="140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[</a:t>
              </a:r>
              <a:r>
                <a:rPr lang="ko-KR" altLang="en-US" sz="140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데이터편집</a:t>
              </a:r>
              <a:r>
                <a:rPr lang="en-US" altLang="ko-KR" sz="140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]</a:t>
              </a:r>
              <a:r>
                <a:rPr lang="ko-KR" altLang="en-US" sz="140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에서 수치를 조절하시면 됩니다</a:t>
              </a:r>
              <a:r>
                <a:rPr lang="en-US" altLang="ko-KR" sz="140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</a:t>
              </a:r>
              <a:r>
                <a:rPr lang="ko-KR" altLang="en-US" sz="140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</a:p>
          </p:txBody>
        </p: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684B65A5-3EC2-4449-93C2-FAFD92612728}"/>
                </a:ext>
              </a:extLst>
            </p:cNvPr>
            <p:cNvCxnSpPr>
              <a:cxnSpLocks/>
            </p:cNvCxnSpPr>
            <p:nvPr/>
          </p:nvCxnSpPr>
          <p:spPr>
            <a:xfrm>
              <a:off x="5283201" y="5137007"/>
              <a:ext cx="1625600" cy="0"/>
            </a:xfrm>
            <a:prstGeom prst="line">
              <a:avLst/>
            </a:prstGeom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2214A1B7-959C-4F33-BB5D-1C0455E00232}"/>
              </a:ext>
            </a:extLst>
          </p:cNvPr>
          <p:cNvGrpSpPr/>
          <p:nvPr/>
        </p:nvGrpSpPr>
        <p:grpSpPr>
          <a:xfrm>
            <a:off x="1295400" y="374448"/>
            <a:ext cx="9601200" cy="1014903"/>
            <a:chOff x="1295400" y="374448"/>
            <a:chExt cx="9601200" cy="1014903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9CBE8609-364E-448B-92C0-DBAD8305A9AC}"/>
                </a:ext>
              </a:extLst>
            </p:cNvPr>
            <p:cNvSpPr txBox="1"/>
            <p:nvPr/>
          </p:nvSpPr>
          <p:spPr>
            <a:xfrm>
              <a:off x="3257217" y="374448"/>
              <a:ext cx="567756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ctr">
                <a:defRPr sz="240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defRPr>
              </a:lvl1pPr>
            </a:lstStyle>
            <a:p>
              <a:r>
                <a:rPr lang="ko-KR" altLang="en-US" sz="280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소제목을 입력해주세요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64BC1624-13CE-4339-9B9F-FE1A925D385E}"/>
                </a:ext>
              </a:extLst>
            </p:cNvPr>
            <p:cNvSpPr txBox="1"/>
            <p:nvPr/>
          </p:nvSpPr>
          <p:spPr>
            <a:xfrm>
              <a:off x="1295400" y="1050797"/>
              <a:ext cx="9601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ctr">
                <a:defRPr sz="240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defRPr>
              </a:lvl1pPr>
            </a:lstStyle>
            <a:p>
              <a:r>
                <a:rPr lang="ko-KR" altLang="en-US" sz="1600" spc="-12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이 곳에 해당 장에 관련된 간략한 설명을 써주세요</a:t>
              </a:r>
              <a:r>
                <a:rPr lang="en-US" altLang="ko-KR" sz="1600" spc="-12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</a:t>
              </a:r>
              <a:endParaRPr lang="ko-KR" altLang="en-US" sz="1600" spc="-12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id="{22A40BF9-A202-4E98-8A9D-26430620C3F8}"/>
                </a:ext>
              </a:extLst>
            </p:cNvPr>
            <p:cNvCxnSpPr/>
            <p:nvPr/>
          </p:nvCxnSpPr>
          <p:spPr>
            <a:xfrm>
              <a:off x="3302000" y="957136"/>
              <a:ext cx="5588000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5A1CD5C6-AA1D-485B-BC69-42C4D687165E}"/>
              </a:ext>
            </a:extLst>
          </p:cNvPr>
          <p:cNvSpPr txBox="1"/>
          <p:nvPr/>
        </p:nvSpPr>
        <p:spPr>
          <a:xfrm>
            <a:off x="10661650" y="6481636"/>
            <a:ext cx="14605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200" spc="30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pPr algn="r"/>
            <a:r>
              <a:rPr lang="en-US" altLang="ko-KR">
                <a:solidFill>
                  <a:schemeClr val="tx1">
                    <a:lumMod val="65000"/>
                    <a:lumOff val="35000"/>
                  </a:schemeClr>
                </a:solidFill>
              </a:rPr>
              <a:t>8</a:t>
            </a:r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8019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DEEE919F-C581-4186-9437-00F1421C2885}"/>
              </a:ext>
            </a:extLst>
          </p:cNvPr>
          <p:cNvGrpSpPr/>
          <p:nvPr/>
        </p:nvGrpSpPr>
        <p:grpSpPr>
          <a:xfrm>
            <a:off x="2473395" y="3033293"/>
            <a:ext cx="171948" cy="240677"/>
            <a:chOff x="2473395" y="2733375"/>
            <a:chExt cx="171948" cy="240677"/>
          </a:xfrm>
        </p:grpSpPr>
        <p:sp>
          <p:nvSpPr>
            <p:cNvPr id="101" name="화살표: 갈매기형 수장 100">
              <a:extLst>
                <a:ext uri="{FF2B5EF4-FFF2-40B4-BE49-F238E27FC236}">
                  <a16:creationId xmlns:a16="http://schemas.microsoft.com/office/drawing/2014/main" id="{A4547C31-CF06-48B1-A7CA-06A2E0FC8AB5}"/>
                </a:ext>
              </a:extLst>
            </p:cNvPr>
            <p:cNvSpPr/>
            <p:nvPr/>
          </p:nvSpPr>
          <p:spPr>
            <a:xfrm>
              <a:off x="2473395" y="2733658"/>
              <a:ext cx="102380" cy="240394"/>
            </a:xfrm>
            <a:prstGeom prst="chevron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85" name="화살표: 갈매기형 수장 84">
              <a:extLst>
                <a:ext uri="{FF2B5EF4-FFF2-40B4-BE49-F238E27FC236}">
                  <a16:creationId xmlns:a16="http://schemas.microsoft.com/office/drawing/2014/main" id="{6C0779BA-467A-4A27-A547-46C7DF4469AE}"/>
                </a:ext>
              </a:extLst>
            </p:cNvPr>
            <p:cNvSpPr/>
            <p:nvPr/>
          </p:nvSpPr>
          <p:spPr>
            <a:xfrm>
              <a:off x="2542963" y="2733375"/>
              <a:ext cx="102380" cy="240394"/>
            </a:xfrm>
            <a:prstGeom prst="chevron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DE162227-5069-4742-A6C4-5EA832315F35}"/>
              </a:ext>
            </a:extLst>
          </p:cNvPr>
          <p:cNvGrpSpPr/>
          <p:nvPr/>
        </p:nvGrpSpPr>
        <p:grpSpPr>
          <a:xfrm>
            <a:off x="4831148" y="3033293"/>
            <a:ext cx="171948" cy="240677"/>
            <a:chOff x="4831148" y="2733375"/>
            <a:chExt cx="171948" cy="240677"/>
          </a:xfrm>
        </p:grpSpPr>
        <p:sp>
          <p:nvSpPr>
            <p:cNvPr id="87" name="화살표: 갈매기형 수장 86">
              <a:extLst>
                <a:ext uri="{FF2B5EF4-FFF2-40B4-BE49-F238E27FC236}">
                  <a16:creationId xmlns:a16="http://schemas.microsoft.com/office/drawing/2014/main" id="{764E9411-3EF6-4C45-B9DA-34FA53B3E4FD}"/>
                </a:ext>
              </a:extLst>
            </p:cNvPr>
            <p:cNvSpPr/>
            <p:nvPr/>
          </p:nvSpPr>
          <p:spPr>
            <a:xfrm>
              <a:off x="4831148" y="2733658"/>
              <a:ext cx="102380" cy="240394"/>
            </a:xfrm>
            <a:prstGeom prst="chevron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88" name="화살표: 갈매기형 수장 87">
              <a:extLst>
                <a:ext uri="{FF2B5EF4-FFF2-40B4-BE49-F238E27FC236}">
                  <a16:creationId xmlns:a16="http://schemas.microsoft.com/office/drawing/2014/main" id="{52BE1971-AFAD-47E4-99A8-876B6E16CA05}"/>
                </a:ext>
              </a:extLst>
            </p:cNvPr>
            <p:cNvSpPr/>
            <p:nvPr/>
          </p:nvSpPr>
          <p:spPr>
            <a:xfrm>
              <a:off x="4900716" y="2733375"/>
              <a:ext cx="102380" cy="240394"/>
            </a:xfrm>
            <a:prstGeom prst="chevron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F307D9E9-FE83-4E59-B8C6-7328ADFBD580}"/>
              </a:ext>
            </a:extLst>
          </p:cNvPr>
          <p:cNvGrpSpPr/>
          <p:nvPr/>
        </p:nvGrpSpPr>
        <p:grpSpPr>
          <a:xfrm>
            <a:off x="7188901" y="3033293"/>
            <a:ext cx="171948" cy="240677"/>
            <a:chOff x="7188901" y="2733375"/>
            <a:chExt cx="171948" cy="240677"/>
          </a:xfrm>
        </p:grpSpPr>
        <p:sp>
          <p:nvSpPr>
            <p:cNvPr id="90" name="화살표: 갈매기형 수장 89">
              <a:extLst>
                <a:ext uri="{FF2B5EF4-FFF2-40B4-BE49-F238E27FC236}">
                  <a16:creationId xmlns:a16="http://schemas.microsoft.com/office/drawing/2014/main" id="{F91100B1-0A53-493D-B473-80CEDCE51861}"/>
                </a:ext>
              </a:extLst>
            </p:cNvPr>
            <p:cNvSpPr/>
            <p:nvPr/>
          </p:nvSpPr>
          <p:spPr>
            <a:xfrm>
              <a:off x="7188901" y="2733658"/>
              <a:ext cx="102380" cy="240394"/>
            </a:xfrm>
            <a:prstGeom prst="chevron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91" name="화살표: 갈매기형 수장 90">
              <a:extLst>
                <a:ext uri="{FF2B5EF4-FFF2-40B4-BE49-F238E27FC236}">
                  <a16:creationId xmlns:a16="http://schemas.microsoft.com/office/drawing/2014/main" id="{1CE80186-E53B-4E0B-B213-BD315CF0DCAD}"/>
                </a:ext>
              </a:extLst>
            </p:cNvPr>
            <p:cNvSpPr/>
            <p:nvPr/>
          </p:nvSpPr>
          <p:spPr>
            <a:xfrm>
              <a:off x="7258469" y="2733375"/>
              <a:ext cx="102380" cy="240394"/>
            </a:xfrm>
            <a:prstGeom prst="chevron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23181200-33A5-4B2D-8DCA-70FBB6B2F9C7}"/>
              </a:ext>
            </a:extLst>
          </p:cNvPr>
          <p:cNvGrpSpPr/>
          <p:nvPr/>
        </p:nvGrpSpPr>
        <p:grpSpPr>
          <a:xfrm>
            <a:off x="9546655" y="3033293"/>
            <a:ext cx="171948" cy="240677"/>
            <a:chOff x="9546655" y="2733375"/>
            <a:chExt cx="171948" cy="240677"/>
          </a:xfrm>
        </p:grpSpPr>
        <p:sp>
          <p:nvSpPr>
            <p:cNvPr id="98" name="화살표: 갈매기형 수장 97">
              <a:extLst>
                <a:ext uri="{FF2B5EF4-FFF2-40B4-BE49-F238E27FC236}">
                  <a16:creationId xmlns:a16="http://schemas.microsoft.com/office/drawing/2014/main" id="{2A8B70A6-535A-40D2-823D-FEAD94BE4B11}"/>
                </a:ext>
              </a:extLst>
            </p:cNvPr>
            <p:cNvSpPr/>
            <p:nvPr/>
          </p:nvSpPr>
          <p:spPr>
            <a:xfrm>
              <a:off x="9616223" y="2733375"/>
              <a:ext cx="102380" cy="240394"/>
            </a:xfrm>
            <a:prstGeom prst="chevron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93" name="화살표: 갈매기형 수장 92">
              <a:extLst>
                <a:ext uri="{FF2B5EF4-FFF2-40B4-BE49-F238E27FC236}">
                  <a16:creationId xmlns:a16="http://schemas.microsoft.com/office/drawing/2014/main" id="{5582A1A2-313C-47DF-95B9-D71B867BD728}"/>
                </a:ext>
              </a:extLst>
            </p:cNvPr>
            <p:cNvSpPr/>
            <p:nvPr/>
          </p:nvSpPr>
          <p:spPr>
            <a:xfrm>
              <a:off x="9546655" y="2733658"/>
              <a:ext cx="102380" cy="240394"/>
            </a:xfrm>
            <a:prstGeom prst="chevron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AE42BBA9-7CA6-4AEF-AF42-2FF5A9779EA6}"/>
              </a:ext>
            </a:extLst>
          </p:cNvPr>
          <p:cNvGrpSpPr/>
          <p:nvPr/>
        </p:nvGrpSpPr>
        <p:grpSpPr>
          <a:xfrm>
            <a:off x="465235" y="1654802"/>
            <a:ext cx="1862861" cy="3046987"/>
            <a:chOff x="465235" y="1794502"/>
            <a:chExt cx="1862861" cy="3046987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9F92485-B565-4DE2-AD2C-E37404E49983}"/>
                </a:ext>
              </a:extLst>
            </p:cNvPr>
            <p:cNvSpPr txBox="1"/>
            <p:nvPr/>
          </p:nvSpPr>
          <p:spPr>
            <a:xfrm>
              <a:off x="465235" y="4318269"/>
              <a:ext cx="186286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해당 단계의 내용을</a:t>
              </a:r>
            </a:p>
            <a:p>
              <a:pPr algn="ctr"/>
              <a:r>
                <a:rPr lang="ko-KR" altLang="en-US" sz="140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간략하게 써 주세요</a:t>
              </a:r>
              <a:r>
                <a:rPr lang="en-US" altLang="ko-KR" sz="140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</a:t>
              </a:r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F2321298-F143-443C-A534-1E6C9291C222}"/>
                </a:ext>
              </a:extLst>
            </p:cNvPr>
            <p:cNvSpPr/>
            <p:nvPr/>
          </p:nvSpPr>
          <p:spPr>
            <a:xfrm>
              <a:off x="482265" y="2314468"/>
              <a:ext cx="1828800" cy="1828800"/>
            </a:xfrm>
            <a:prstGeom prst="ellipse">
              <a:avLst/>
            </a:prstGeom>
            <a:solidFill>
              <a:srgbClr val="DA21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7" name="그래픽 106" descr="문서">
              <a:extLst>
                <a:ext uri="{FF2B5EF4-FFF2-40B4-BE49-F238E27FC236}">
                  <a16:creationId xmlns:a16="http://schemas.microsoft.com/office/drawing/2014/main" id="{462C937C-86EB-40AE-9E89-AA797D40D0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68066" y="3022069"/>
              <a:ext cx="457198" cy="457198"/>
            </a:xfrm>
            <a:prstGeom prst="rect">
              <a:avLst/>
            </a:prstGeom>
          </p:spPr>
        </p:pic>
        <p:sp>
          <p:nvSpPr>
            <p:cNvPr id="71" name="사각형: 둥근 모서리 70">
              <a:extLst>
                <a:ext uri="{FF2B5EF4-FFF2-40B4-BE49-F238E27FC236}">
                  <a16:creationId xmlns:a16="http://schemas.microsoft.com/office/drawing/2014/main" id="{86FB65D6-BF14-46BE-AF48-88E125832A9A}"/>
                </a:ext>
              </a:extLst>
            </p:cNvPr>
            <p:cNvSpPr/>
            <p:nvPr/>
          </p:nvSpPr>
          <p:spPr>
            <a:xfrm>
              <a:off x="526973" y="1794502"/>
              <a:ext cx="1739385" cy="369333"/>
            </a:xfrm>
            <a:prstGeom prst="roundRect">
              <a:avLst>
                <a:gd name="adj" fmla="val 50000"/>
              </a:avLst>
            </a:prstGeom>
            <a:solidFill>
              <a:srgbClr val="AFAB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5CDF28F0-6F50-43A5-8D3F-971E535E6BF0}"/>
                </a:ext>
              </a:extLst>
            </p:cNvPr>
            <p:cNvSpPr txBox="1"/>
            <p:nvPr/>
          </p:nvSpPr>
          <p:spPr>
            <a:xfrm>
              <a:off x="519382" y="1794502"/>
              <a:ext cx="17545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pc="-120">
                  <a:latin typeface="나눔스퀘어 ExtraBold" panose="020B0600000101010101" pitchFamily="50" charset="-127"/>
                  <a:ea typeface="나눔스퀘어 ExtraBold" panose="020B0600000101010101" pitchFamily="50" charset="-127"/>
                </a:defRPr>
              </a:lvl1pPr>
            </a:lstStyle>
            <a:p>
              <a:pPr algn="ctr"/>
              <a:r>
                <a:rPr lang="en-US" altLang="ko-KR">
                  <a:solidFill>
                    <a:schemeClr val="bg1"/>
                  </a:solidFill>
                </a:rPr>
                <a:t>01</a:t>
              </a:r>
              <a:endParaRPr lang="ko-KR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48F327FE-D845-4000-8186-CDCE4BBF9921}"/>
              </a:ext>
            </a:extLst>
          </p:cNvPr>
          <p:cNvGrpSpPr/>
          <p:nvPr/>
        </p:nvGrpSpPr>
        <p:grpSpPr>
          <a:xfrm>
            <a:off x="2814902" y="1654802"/>
            <a:ext cx="1862861" cy="3046987"/>
            <a:chOff x="2814902" y="1794502"/>
            <a:chExt cx="1862861" cy="3046987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40FED8E-1B25-48AD-978A-2AB812BCA885}"/>
                </a:ext>
              </a:extLst>
            </p:cNvPr>
            <p:cNvSpPr txBox="1"/>
            <p:nvPr/>
          </p:nvSpPr>
          <p:spPr>
            <a:xfrm>
              <a:off x="2814902" y="4318269"/>
              <a:ext cx="186286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해당 단계의 내용을</a:t>
              </a:r>
            </a:p>
            <a:p>
              <a:pPr algn="ctr"/>
              <a:r>
                <a:rPr lang="ko-KR" altLang="en-US" sz="140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간략하게 써 주세요</a:t>
              </a:r>
              <a:r>
                <a:rPr lang="en-US" altLang="ko-KR" sz="140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</a:t>
              </a: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FBAFA615-53C5-469F-B852-B16A988F1B49}"/>
                </a:ext>
              </a:extLst>
            </p:cNvPr>
            <p:cNvSpPr/>
            <p:nvPr/>
          </p:nvSpPr>
          <p:spPr>
            <a:xfrm>
              <a:off x="2831932" y="2314468"/>
              <a:ext cx="1828800" cy="18288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8" name="그래픽 107" descr="점검 목록">
              <a:extLst>
                <a:ext uri="{FF2B5EF4-FFF2-40B4-BE49-F238E27FC236}">
                  <a16:creationId xmlns:a16="http://schemas.microsoft.com/office/drawing/2014/main" id="{3725F43B-5645-4C06-A887-94E40C8911C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511382" y="3015718"/>
              <a:ext cx="469900" cy="469900"/>
            </a:xfrm>
            <a:prstGeom prst="rect">
              <a:avLst/>
            </a:prstGeom>
          </p:spPr>
        </p:pic>
        <p:sp>
          <p:nvSpPr>
            <p:cNvPr id="66" name="사각형: 둥근 모서리 65">
              <a:extLst>
                <a:ext uri="{FF2B5EF4-FFF2-40B4-BE49-F238E27FC236}">
                  <a16:creationId xmlns:a16="http://schemas.microsoft.com/office/drawing/2014/main" id="{C67A213A-4391-4058-9819-843773918F7B}"/>
                </a:ext>
              </a:extLst>
            </p:cNvPr>
            <p:cNvSpPr/>
            <p:nvPr/>
          </p:nvSpPr>
          <p:spPr>
            <a:xfrm>
              <a:off x="2876640" y="1794502"/>
              <a:ext cx="1739385" cy="369333"/>
            </a:xfrm>
            <a:prstGeom prst="roundRect">
              <a:avLst>
                <a:gd name="adj" fmla="val 50000"/>
              </a:avLst>
            </a:prstGeom>
            <a:solidFill>
              <a:srgbClr val="DA21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2609979A-2985-4D21-8A38-3A0C5712502E}"/>
                </a:ext>
              </a:extLst>
            </p:cNvPr>
            <p:cNvSpPr txBox="1"/>
            <p:nvPr/>
          </p:nvSpPr>
          <p:spPr>
            <a:xfrm>
              <a:off x="2869049" y="1794502"/>
              <a:ext cx="17545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pc="-120">
                  <a:latin typeface="나눔스퀘어 ExtraBold" panose="020B0600000101010101" pitchFamily="50" charset="-127"/>
                  <a:ea typeface="나눔스퀘어 ExtraBold" panose="020B0600000101010101" pitchFamily="50" charset="-127"/>
                </a:defRPr>
              </a:lvl1pPr>
            </a:lstStyle>
            <a:p>
              <a:pPr algn="ctr"/>
              <a:r>
                <a:rPr lang="en-US" altLang="ko-KR">
                  <a:solidFill>
                    <a:schemeClr val="bg1"/>
                  </a:solidFill>
                </a:rPr>
                <a:t>02</a:t>
              </a:r>
              <a:endParaRPr lang="ko-KR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58FDD98A-13B2-4FC9-ACE3-842994A29029}"/>
              </a:ext>
            </a:extLst>
          </p:cNvPr>
          <p:cNvGrpSpPr/>
          <p:nvPr/>
        </p:nvGrpSpPr>
        <p:grpSpPr>
          <a:xfrm>
            <a:off x="5164569" y="1654802"/>
            <a:ext cx="1862861" cy="3046987"/>
            <a:chOff x="5164569" y="1794502"/>
            <a:chExt cx="1862861" cy="3046987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D853F924-C955-48B4-9DA2-0953A28AF6BF}"/>
                </a:ext>
              </a:extLst>
            </p:cNvPr>
            <p:cNvSpPr txBox="1"/>
            <p:nvPr/>
          </p:nvSpPr>
          <p:spPr>
            <a:xfrm>
              <a:off x="5164569" y="4318269"/>
              <a:ext cx="186286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해당 단계의 내용을</a:t>
              </a:r>
            </a:p>
            <a:p>
              <a:pPr algn="ctr"/>
              <a:r>
                <a:rPr lang="ko-KR" altLang="en-US" sz="140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간략하게 써 주세요</a:t>
              </a:r>
              <a:r>
                <a:rPr lang="en-US" altLang="ko-KR" sz="140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</a:t>
              </a: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43B40EC8-70EE-4B52-BCF5-941BE43B6CEB}"/>
                </a:ext>
              </a:extLst>
            </p:cNvPr>
            <p:cNvSpPr/>
            <p:nvPr/>
          </p:nvSpPr>
          <p:spPr>
            <a:xfrm>
              <a:off x="5181599" y="2314468"/>
              <a:ext cx="1828800" cy="1828800"/>
            </a:xfrm>
            <a:prstGeom prst="ellipse">
              <a:avLst/>
            </a:prstGeom>
            <a:solidFill>
              <a:srgbClr val="DA21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9" name="그래픽 108" descr="책">
              <a:extLst>
                <a:ext uri="{FF2B5EF4-FFF2-40B4-BE49-F238E27FC236}">
                  <a16:creationId xmlns:a16="http://schemas.microsoft.com/office/drawing/2014/main" id="{F172E685-BB28-4527-B4E4-5FDA4644CF1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861962" y="3016631"/>
              <a:ext cx="468074" cy="468074"/>
            </a:xfrm>
            <a:prstGeom prst="rect">
              <a:avLst/>
            </a:prstGeom>
          </p:spPr>
        </p:pic>
        <p:sp>
          <p:nvSpPr>
            <p:cNvPr id="75" name="사각형: 둥근 모서리 74">
              <a:extLst>
                <a:ext uri="{FF2B5EF4-FFF2-40B4-BE49-F238E27FC236}">
                  <a16:creationId xmlns:a16="http://schemas.microsoft.com/office/drawing/2014/main" id="{8C8DABFF-E1B3-45F3-AADB-84FB71B09B99}"/>
                </a:ext>
              </a:extLst>
            </p:cNvPr>
            <p:cNvSpPr/>
            <p:nvPr/>
          </p:nvSpPr>
          <p:spPr>
            <a:xfrm>
              <a:off x="5241328" y="1794502"/>
              <a:ext cx="1739385" cy="369333"/>
            </a:xfrm>
            <a:prstGeom prst="roundRect">
              <a:avLst>
                <a:gd name="adj" fmla="val 50000"/>
              </a:avLst>
            </a:prstGeom>
            <a:solidFill>
              <a:srgbClr val="AFAB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AB746BA4-E36C-404B-A33F-837D48339B27}"/>
                </a:ext>
              </a:extLst>
            </p:cNvPr>
            <p:cNvSpPr txBox="1"/>
            <p:nvPr/>
          </p:nvSpPr>
          <p:spPr>
            <a:xfrm>
              <a:off x="5233737" y="1794502"/>
              <a:ext cx="17545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pc="-120">
                  <a:latin typeface="나눔스퀘어 ExtraBold" panose="020B0600000101010101" pitchFamily="50" charset="-127"/>
                  <a:ea typeface="나눔스퀘어 ExtraBold" panose="020B0600000101010101" pitchFamily="50" charset="-127"/>
                </a:defRPr>
              </a:lvl1pPr>
            </a:lstStyle>
            <a:p>
              <a:pPr algn="ctr"/>
              <a:r>
                <a:rPr lang="en-US" altLang="ko-KR">
                  <a:solidFill>
                    <a:schemeClr val="bg1"/>
                  </a:solidFill>
                </a:rPr>
                <a:t>03</a:t>
              </a:r>
              <a:endParaRPr lang="ko-KR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5C62ADD8-C656-46D3-AB55-E2B2C5C5FCCC}"/>
              </a:ext>
            </a:extLst>
          </p:cNvPr>
          <p:cNvGrpSpPr/>
          <p:nvPr/>
        </p:nvGrpSpPr>
        <p:grpSpPr>
          <a:xfrm>
            <a:off x="7514236" y="1654802"/>
            <a:ext cx="1862861" cy="3046987"/>
            <a:chOff x="7514236" y="1794502"/>
            <a:chExt cx="1862861" cy="3046987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51D8E082-76F5-47DF-B3FE-FC9FA479D9F9}"/>
                </a:ext>
              </a:extLst>
            </p:cNvPr>
            <p:cNvSpPr txBox="1"/>
            <p:nvPr/>
          </p:nvSpPr>
          <p:spPr>
            <a:xfrm>
              <a:off x="7514236" y="4318269"/>
              <a:ext cx="186286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해당 단계의 내용을</a:t>
              </a:r>
            </a:p>
            <a:p>
              <a:pPr algn="ctr"/>
              <a:r>
                <a:rPr lang="ko-KR" altLang="en-US" sz="140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간략하게 써 주세요</a:t>
              </a:r>
              <a:r>
                <a:rPr lang="en-US" altLang="ko-KR" sz="140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</a:t>
              </a:r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01F5AC58-4B78-40F3-8284-104061392601}"/>
                </a:ext>
              </a:extLst>
            </p:cNvPr>
            <p:cNvSpPr/>
            <p:nvPr/>
          </p:nvSpPr>
          <p:spPr>
            <a:xfrm>
              <a:off x="7531266" y="2314468"/>
              <a:ext cx="1828800" cy="18288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0" name="그래픽 109" descr="교사">
              <a:extLst>
                <a:ext uri="{FF2B5EF4-FFF2-40B4-BE49-F238E27FC236}">
                  <a16:creationId xmlns:a16="http://schemas.microsoft.com/office/drawing/2014/main" id="{AAE3D094-8F8B-4DB7-95D4-3B83AA22EDF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168194" y="2973196"/>
              <a:ext cx="554944" cy="554944"/>
            </a:xfrm>
            <a:prstGeom prst="rect">
              <a:avLst/>
            </a:prstGeom>
          </p:spPr>
        </p:pic>
        <p:sp>
          <p:nvSpPr>
            <p:cNvPr id="79" name="사각형: 둥근 모서리 78">
              <a:extLst>
                <a:ext uri="{FF2B5EF4-FFF2-40B4-BE49-F238E27FC236}">
                  <a16:creationId xmlns:a16="http://schemas.microsoft.com/office/drawing/2014/main" id="{E16619F0-062B-4AA4-BCE1-0FBF7976FF8C}"/>
                </a:ext>
              </a:extLst>
            </p:cNvPr>
            <p:cNvSpPr/>
            <p:nvPr/>
          </p:nvSpPr>
          <p:spPr>
            <a:xfrm>
              <a:off x="7575974" y="1794502"/>
              <a:ext cx="1739385" cy="369333"/>
            </a:xfrm>
            <a:prstGeom prst="roundRect">
              <a:avLst>
                <a:gd name="adj" fmla="val 50000"/>
              </a:avLst>
            </a:prstGeom>
            <a:solidFill>
              <a:srgbClr val="DA21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760F0B50-4645-4945-A045-01127FC2C974}"/>
                </a:ext>
              </a:extLst>
            </p:cNvPr>
            <p:cNvSpPr txBox="1"/>
            <p:nvPr/>
          </p:nvSpPr>
          <p:spPr>
            <a:xfrm>
              <a:off x="7568383" y="1794502"/>
              <a:ext cx="17545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pc="-120">
                  <a:latin typeface="나눔스퀘어 ExtraBold" panose="020B0600000101010101" pitchFamily="50" charset="-127"/>
                  <a:ea typeface="나눔스퀘어 ExtraBold" panose="020B0600000101010101" pitchFamily="50" charset="-127"/>
                </a:defRPr>
              </a:lvl1pPr>
            </a:lstStyle>
            <a:p>
              <a:pPr algn="ctr"/>
              <a:r>
                <a:rPr lang="en-US" altLang="ko-KR">
                  <a:solidFill>
                    <a:schemeClr val="bg1"/>
                  </a:solidFill>
                </a:rPr>
                <a:t>04</a:t>
              </a:r>
              <a:endParaRPr lang="ko-KR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C9CA4C37-AEE8-476C-B5BA-924EC6679BCA}"/>
              </a:ext>
            </a:extLst>
          </p:cNvPr>
          <p:cNvGrpSpPr/>
          <p:nvPr/>
        </p:nvGrpSpPr>
        <p:grpSpPr>
          <a:xfrm>
            <a:off x="9863903" y="1654802"/>
            <a:ext cx="1862861" cy="3046987"/>
            <a:chOff x="9863903" y="1794502"/>
            <a:chExt cx="1862861" cy="3046987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4F56B97D-F910-4D83-BFC0-54AB6466E0DE}"/>
                </a:ext>
              </a:extLst>
            </p:cNvPr>
            <p:cNvSpPr txBox="1"/>
            <p:nvPr/>
          </p:nvSpPr>
          <p:spPr>
            <a:xfrm>
              <a:off x="9863903" y="4318269"/>
              <a:ext cx="186286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해당 단계의 내용을</a:t>
              </a:r>
            </a:p>
            <a:p>
              <a:pPr algn="ctr"/>
              <a:r>
                <a:rPr lang="ko-KR" altLang="en-US" sz="140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간략하게 써 주세요</a:t>
              </a:r>
              <a:r>
                <a:rPr lang="en-US" altLang="ko-KR" sz="140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</a:t>
              </a: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54865DF1-AABB-4D25-B32A-C807052296E4}"/>
                </a:ext>
              </a:extLst>
            </p:cNvPr>
            <p:cNvSpPr/>
            <p:nvPr/>
          </p:nvSpPr>
          <p:spPr>
            <a:xfrm>
              <a:off x="9880933" y="2314468"/>
              <a:ext cx="1828800" cy="1828800"/>
            </a:xfrm>
            <a:prstGeom prst="ellipse">
              <a:avLst/>
            </a:prstGeom>
            <a:solidFill>
              <a:srgbClr val="DA21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" name="사각형: 둥근 모서리 82">
              <a:extLst>
                <a:ext uri="{FF2B5EF4-FFF2-40B4-BE49-F238E27FC236}">
                  <a16:creationId xmlns:a16="http://schemas.microsoft.com/office/drawing/2014/main" id="{F7F13811-DB5D-48C6-BA85-954B891D4AC3}"/>
                </a:ext>
              </a:extLst>
            </p:cNvPr>
            <p:cNvSpPr/>
            <p:nvPr/>
          </p:nvSpPr>
          <p:spPr>
            <a:xfrm>
              <a:off x="9925641" y="1794502"/>
              <a:ext cx="1739385" cy="369333"/>
            </a:xfrm>
            <a:prstGeom prst="roundRect">
              <a:avLst>
                <a:gd name="adj" fmla="val 50000"/>
              </a:avLst>
            </a:prstGeom>
            <a:solidFill>
              <a:srgbClr val="AFAB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487D39FF-C019-4F1D-B33B-A3657B85C9AC}"/>
                </a:ext>
              </a:extLst>
            </p:cNvPr>
            <p:cNvSpPr txBox="1"/>
            <p:nvPr/>
          </p:nvSpPr>
          <p:spPr>
            <a:xfrm>
              <a:off x="9918050" y="1794502"/>
              <a:ext cx="17545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pc="-120">
                  <a:latin typeface="나눔스퀘어 ExtraBold" panose="020B0600000101010101" pitchFamily="50" charset="-127"/>
                  <a:ea typeface="나눔스퀘어 ExtraBold" panose="020B0600000101010101" pitchFamily="50" charset="-127"/>
                </a:defRPr>
              </a:lvl1pPr>
            </a:lstStyle>
            <a:p>
              <a:pPr algn="ctr"/>
              <a:r>
                <a:rPr lang="en-US" altLang="ko-KR">
                  <a:solidFill>
                    <a:schemeClr val="bg1"/>
                  </a:solidFill>
                </a:rPr>
                <a:t>05</a:t>
              </a:r>
              <a:endParaRPr lang="ko-KR" altLang="en-US">
                <a:solidFill>
                  <a:schemeClr val="bg1"/>
                </a:solidFill>
              </a:endParaRPr>
            </a:p>
          </p:txBody>
        </p:sp>
        <p:pic>
          <p:nvPicPr>
            <p:cNvPr id="111" name="그래픽 110" descr="전구">
              <a:extLst>
                <a:ext uri="{FF2B5EF4-FFF2-40B4-BE49-F238E27FC236}">
                  <a16:creationId xmlns:a16="http://schemas.microsoft.com/office/drawing/2014/main" id="{D04739D7-C263-4584-8D59-0401CDC2B0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0536718" y="2992053"/>
              <a:ext cx="517231" cy="517231"/>
            </a:xfrm>
            <a:prstGeom prst="rect">
              <a:avLst/>
            </a:prstGeom>
          </p:spPr>
        </p:pic>
      </p:grpSp>
      <p:grpSp>
        <p:nvGrpSpPr>
          <p:cNvPr id="5" name="그룹 4"/>
          <p:cNvGrpSpPr/>
          <p:nvPr/>
        </p:nvGrpSpPr>
        <p:grpSpPr>
          <a:xfrm>
            <a:off x="596242" y="4978400"/>
            <a:ext cx="10999517" cy="1219192"/>
            <a:chOff x="596242" y="5003800"/>
            <a:chExt cx="10999517" cy="1219192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BFFF1757-4C6E-4BAC-A7BC-14D4626828AA}"/>
                </a:ext>
              </a:extLst>
            </p:cNvPr>
            <p:cNvGrpSpPr/>
            <p:nvPr/>
          </p:nvGrpSpPr>
          <p:grpSpPr>
            <a:xfrm>
              <a:off x="596242" y="5003800"/>
              <a:ext cx="10999517" cy="1219192"/>
              <a:chOff x="596242" y="5156200"/>
              <a:chExt cx="10999517" cy="1219192"/>
            </a:xfrm>
          </p:grpSpPr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1FE7ED05-3D0C-4942-AE65-DAF05B68D418}"/>
                  </a:ext>
                </a:extLst>
              </p:cNvPr>
              <p:cNvSpPr/>
              <p:nvPr/>
            </p:nvSpPr>
            <p:spPr>
              <a:xfrm>
                <a:off x="596242" y="5156200"/>
                <a:ext cx="10999516" cy="121919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2" name="직선 연결선 11">
                <a:extLst>
                  <a:ext uri="{FF2B5EF4-FFF2-40B4-BE49-F238E27FC236}">
                    <a16:creationId xmlns:a16="http://schemas.microsoft.com/office/drawing/2014/main" id="{0C76D668-DD96-4B15-A9B1-6FC4D6A192AF}"/>
                  </a:ext>
                </a:extLst>
              </p:cNvPr>
              <p:cNvCxnSpPr/>
              <p:nvPr/>
            </p:nvCxnSpPr>
            <p:spPr>
              <a:xfrm>
                <a:off x="596242" y="5156200"/>
                <a:ext cx="10999517" cy="0"/>
              </a:xfrm>
              <a:prstGeom prst="line">
                <a:avLst/>
              </a:prstGeom>
              <a:ln w="12700">
                <a:solidFill>
                  <a:schemeClr val="bg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직선 연결선 52">
                <a:extLst>
                  <a:ext uri="{FF2B5EF4-FFF2-40B4-BE49-F238E27FC236}">
                    <a16:creationId xmlns:a16="http://schemas.microsoft.com/office/drawing/2014/main" id="{A6A5D148-C379-4BF1-872C-1657668B59E4}"/>
                  </a:ext>
                </a:extLst>
              </p:cNvPr>
              <p:cNvCxnSpPr/>
              <p:nvPr/>
            </p:nvCxnSpPr>
            <p:spPr>
              <a:xfrm>
                <a:off x="596242" y="6375392"/>
                <a:ext cx="10999517" cy="0"/>
              </a:xfrm>
              <a:prstGeom prst="line">
                <a:avLst/>
              </a:prstGeom>
              <a:ln w="12700">
                <a:solidFill>
                  <a:schemeClr val="bg2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직선 연결선 54">
                <a:extLst>
                  <a:ext uri="{FF2B5EF4-FFF2-40B4-BE49-F238E27FC236}">
                    <a16:creationId xmlns:a16="http://schemas.microsoft.com/office/drawing/2014/main" id="{A6027230-0386-4B3C-9134-7C14B017861B}"/>
                  </a:ext>
                </a:extLst>
              </p:cNvPr>
              <p:cNvCxnSpPr/>
              <p:nvPr/>
            </p:nvCxnSpPr>
            <p:spPr>
              <a:xfrm>
                <a:off x="596242" y="5194300"/>
                <a:ext cx="10999517" cy="0"/>
              </a:xfrm>
              <a:prstGeom prst="line">
                <a:avLst/>
              </a:prstGeom>
              <a:ln w="12700">
                <a:solidFill>
                  <a:schemeClr val="bg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직선 연결선 55">
                <a:extLst>
                  <a:ext uri="{FF2B5EF4-FFF2-40B4-BE49-F238E27FC236}">
                    <a16:creationId xmlns:a16="http://schemas.microsoft.com/office/drawing/2014/main" id="{BDA2CFCE-BC0A-4AA0-81C8-D01C11239025}"/>
                  </a:ext>
                </a:extLst>
              </p:cNvPr>
              <p:cNvCxnSpPr/>
              <p:nvPr/>
            </p:nvCxnSpPr>
            <p:spPr>
              <a:xfrm>
                <a:off x="596242" y="6337292"/>
                <a:ext cx="10999517" cy="0"/>
              </a:xfrm>
              <a:prstGeom prst="line">
                <a:avLst/>
              </a:prstGeom>
              <a:ln w="12700">
                <a:solidFill>
                  <a:schemeClr val="bg2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8DF048D-DDB5-44AE-9408-5F04F12E2E7B}"/>
                </a:ext>
              </a:extLst>
            </p:cNvPr>
            <p:cNvSpPr txBox="1"/>
            <p:nvPr/>
          </p:nvSpPr>
          <p:spPr>
            <a:xfrm>
              <a:off x="1216726" y="5321009"/>
              <a:ext cx="975854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ctr">
                <a:defRPr sz="1600" spc="-12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defRPr>
              </a:lvl1pPr>
            </a:lstStyle>
            <a:p>
              <a:r>
                <a:rPr lang="ko-KR" altLang="en-US"/>
                <a:t>단계별 조사과정에 따른 결과물을 자유롭게 작성해주세요</a:t>
              </a:r>
              <a:r>
                <a:rPr lang="en-US" altLang="ko-KR"/>
                <a:t>.</a:t>
              </a:r>
            </a:p>
            <a:p>
              <a:r>
                <a:rPr lang="ko-KR" altLang="en-US"/>
                <a:t>단계별 조사과정에 따른 결과물을 자유롭게 작성해주세요</a:t>
              </a:r>
              <a:r>
                <a:rPr lang="en-US" altLang="ko-KR"/>
                <a:t>.</a:t>
              </a: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82FA01B2-E105-4F29-90D9-D174B7CD4D72}"/>
              </a:ext>
            </a:extLst>
          </p:cNvPr>
          <p:cNvGrpSpPr/>
          <p:nvPr/>
        </p:nvGrpSpPr>
        <p:grpSpPr>
          <a:xfrm>
            <a:off x="1295400" y="374448"/>
            <a:ext cx="9601200" cy="1014903"/>
            <a:chOff x="1295400" y="374448"/>
            <a:chExt cx="9601200" cy="1014903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297043D7-9855-4962-9F02-EEA5D32EEE0F}"/>
                </a:ext>
              </a:extLst>
            </p:cNvPr>
            <p:cNvSpPr txBox="1"/>
            <p:nvPr/>
          </p:nvSpPr>
          <p:spPr>
            <a:xfrm>
              <a:off x="3257217" y="374448"/>
              <a:ext cx="567756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ctr">
                <a:defRPr sz="240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defRPr>
              </a:lvl1pPr>
            </a:lstStyle>
            <a:p>
              <a:r>
                <a:rPr lang="ko-KR" altLang="en-US" sz="280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소제목을 입력해주세요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98E06233-91B1-446A-B036-6C481AA2B5DE}"/>
                </a:ext>
              </a:extLst>
            </p:cNvPr>
            <p:cNvSpPr txBox="1"/>
            <p:nvPr/>
          </p:nvSpPr>
          <p:spPr>
            <a:xfrm>
              <a:off x="1295400" y="1050797"/>
              <a:ext cx="9601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ctr">
                <a:defRPr sz="240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defRPr>
              </a:lvl1pPr>
            </a:lstStyle>
            <a:p>
              <a:r>
                <a:rPr lang="ko-KR" altLang="en-US" sz="1600" spc="-12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이 곳에 해당 장에 관련된 간략한 설명을 써주세요</a:t>
              </a:r>
              <a:r>
                <a:rPr lang="en-US" altLang="ko-KR" sz="1600" spc="-12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</a:t>
              </a:r>
              <a:endParaRPr lang="ko-KR" altLang="en-US" sz="1600" spc="-12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cxnSp>
          <p:nvCxnSpPr>
            <p:cNvPr id="69" name="직선 연결선 68">
              <a:extLst>
                <a:ext uri="{FF2B5EF4-FFF2-40B4-BE49-F238E27FC236}">
                  <a16:creationId xmlns:a16="http://schemas.microsoft.com/office/drawing/2014/main" id="{E07F56CE-E498-4824-9D75-EF33128F2818}"/>
                </a:ext>
              </a:extLst>
            </p:cNvPr>
            <p:cNvCxnSpPr/>
            <p:nvPr/>
          </p:nvCxnSpPr>
          <p:spPr>
            <a:xfrm>
              <a:off x="3302000" y="957136"/>
              <a:ext cx="5588000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2421E0E4-85AA-4314-A520-ACECBFED7295}"/>
              </a:ext>
            </a:extLst>
          </p:cNvPr>
          <p:cNvSpPr txBox="1"/>
          <p:nvPr/>
        </p:nvSpPr>
        <p:spPr>
          <a:xfrm>
            <a:off x="10661650" y="6481636"/>
            <a:ext cx="14605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200" spc="30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pPr algn="r"/>
            <a:r>
              <a:rPr lang="en-US" altLang="ko-KR">
                <a:solidFill>
                  <a:schemeClr val="tx1">
                    <a:lumMod val="65000"/>
                    <a:lumOff val="35000"/>
                  </a:schemeClr>
                </a:solidFill>
              </a:rPr>
              <a:t>9</a:t>
            </a:r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8304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평행 사변형 28">
            <a:extLst>
              <a:ext uri="{FF2B5EF4-FFF2-40B4-BE49-F238E27FC236}">
                <a16:creationId xmlns:a16="http://schemas.microsoft.com/office/drawing/2014/main" id="{CFFD501F-9E11-4C3F-902E-DE2DDF170E77}"/>
              </a:ext>
            </a:extLst>
          </p:cNvPr>
          <p:cNvSpPr/>
          <p:nvPr/>
        </p:nvSpPr>
        <p:spPr>
          <a:xfrm flipH="1">
            <a:off x="6275386" y="0"/>
            <a:ext cx="2647952" cy="6858000"/>
          </a:xfrm>
          <a:prstGeom prst="parallelogram">
            <a:avLst>
              <a:gd name="adj" fmla="val 66390"/>
            </a:avLst>
          </a:prstGeom>
          <a:gradFill flip="none" rotWithShape="1">
            <a:gsLst>
              <a:gs pos="0">
                <a:srgbClr val="CB1F24"/>
              </a:gs>
              <a:gs pos="100000">
                <a:srgbClr val="A3191C"/>
              </a:gs>
            </a:gsLst>
            <a:lin ang="10800000" scaled="1"/>
            <a:tileRect/>
          </a:gra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1" name="자유형: 도형 30">
            <a:extLst>
              <a:ext uri="{FF2B5EF4-FFF2-40B4-BE49-F238E27FC236}">
                <a16:creationId xmlns:a16="http://schemas.microsoft.com/office/drawing/2014/main" id="{1E1EEDBA-31CB-49C4-BA26-07B97A66E205}"/>
              </a:ext>
            </a:extLst>
          </p:cNvPr>
          <p:cNvSpPr/>
          <p:nvPr/>
        </p:nvSpPr>
        <p:spPr>
          <a:xfrm flipH="1">
            <a:off x="6618288" y="0"/>
            <a:ext cx="5573712" cy="6858000"/>
          </a:xfrm>
          <a:custGeom>
            <a:avLst/>
            <a:gdLst>
              <a:gd name="connsiteX0" fmla="*/ 0 w 5337175"/>
              <a:gd name="connsiteY0" fmla="*/ 0 h 6858000"/>
              <a:gd name="connsiteX1" fmla="*/ 5337175 w 5337175"/>
              <a:gd name="connsiteY1" fmla="*/ 0 h 6858000"/>
              <a:gd name="connsiteX2" fmla="*/ 3622675 w 5337175"/>
              <a:gd name="connsiteY2" fmla="*/ 6858000 h 6858000"/>
              <a:gd name="connsiteX3" fmla="*/ 0 w 533717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37175" h="6858000">
                <a:moveTo>
                  <a:pt x="0" y="0"/>
                </a:moveTo>
                <a:lnTo>
                  <a:pt x="5337175" y="0"/>
                </a:lnTo>
                <a:lnTo>
                  <a:pt x="3622675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0">
                <a:srgbClr val="CB1F24"/>
              </a:gs>
              <a:gs pos="100000">
                <a:srgbClr val="A3191C"/>
              </a:gs>
            </a:gsLst>
            <a:lin ang="10800000" scaled="1"/>
            <a:tileRect/>
          </a:gra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D827DDDE-F69D-47FE-856A-B58B7433E0F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037" y="203199"/>
            <a:ext cx="2209264" cy="300669"/>
          </a:xfrm>
          <a:prstGeom prst="rect">
            <a:avLst/>
          </a:prstGeom>
        </p:spPr>
      </p:pic>
      <p:sp>
        <p:nvSpPr>
          <p:cNvPr id="6" name="Freeform 41">
            <a:extLst>
              <a:ext uri="{FF2B5EF4-FFF2-40B4-BE49-F238E27FC236}">
                <a16:creationId xmlns:a16="http://schemas.microsoft.com/office/drawing/2014/main" id="{9988A08C-AE9B-4F7C-8530-0FB9F4057F53}"/>
              </a:ext>
            </a:extLst>
          </p:cNvPr>
          <p:cNvSpPr>
            <a:spLocks noEditPoints="1"/>
          </p:cNvSpPr>
          <p:nvPr/>
        </p:nvSpPr>
        <p:spPr bwMode="auto">
          <a:xfrm>
            <a:off x="8658539" y="1929384"/>
            <a:ext cx="2825094" cy="2777957"/>
          </a:xfrm>
          <a:custGeom>
            <a:avLst/>
            <a:gdLst>
              <a:gd name="T0" fmla="*/ 686 w 1614"/>
              <a:gd name="T1" fmla="*/ 784 h 1587"/>
              <a:gd name="T2" fmla="*/ 686 w 1614"/>
              <a:gd name="T3" fmla="*/ 714 h 1587"/>
              <a:gd name="T4" fmla="*/ 926 w 1614"/>
              <a:gd name="T5" fmla="*/ 714 h 1587"/>
              <a:gd name="T6" fmla="*/ 679 w 1614"/>
              <a:gd name="T7" fmla="*/ 1012 h 1587"/>
              <a:gd name="T8" fmla="*/ 919 w 1614"/>
              <a:gd name="T9" fmla="*/ 986 h 1587"/>
              <a:gd name="T10" fmla="*/ 904 w 1614"/>
              <a:gd name="T11" fmla="*/ 869 h 1587"/>
              <a:gd name="T12" fmla="*/ 708 w 1614"/>
              <a:gd name="T13" fmla="*/ 869 h 1587"/>
              <a:gd name="T14" fmla="*/ 938 w 1614"/>
              <a:gd name="T15" fmla="*/ 544 h 1587"/>
              <a:gd name="T16" fmla="*/ 847 w 1614"/>
              <a:gd name="T17" fmla="*/ 528 h 1587"/>
              <a:gd name="T18" fmla="*/ 711 w 1614"/>
              <a:gd name="T19" fmla="*/ 955 h 1587"/>
              <a:gd name="T20" fmla="*/ 711 w 1614"/>
              <a:gd name="T21" fmla="*/ 914 h 1587"/>
              <a:gd name="T22" fmla="*/ 983 w 1614"/>
              <a:gd name="T23" fmla="*/ 1141 h 1587"/>
              <a:gd name="T24" fmla="*/ 641 w 1614"/>
              <a:gd name="T25" fmla="*/ 1170 h 1587"/>
              <a:gd name="T26" fmla="*/ 1147 w 1614"/>
              <a:gd name="T27" fmla="*/ 806 h 1587"/>
              <a:gd name="T28" fmla="*/ 1106 w 1614"/>
              <a:gd name="T29" fmla="*/ 891 h 1587"/>
              <a:gd name="T30" fmla="*/ 1128 w 1614"/>
              <a:gd name="T31" fmla="*/ 626 h 1587"/>
              <a:gd name="T32" fmla="*/ 1043 w 1614"/>
              <a:gd name="T33" fmla="*/ 667 h 1587"/>
              <a:gd name="T34" fmla="*/ 1611 w 1614"/>
              <a:gd name="T35" fmla="*/ 585 h 1587"/>
              <a:gd name="T36" fmla="*/ 1283 w 1614"/>
              <a:gd name="T37" fmla="*/ 389 h 1587"/>
              <a:gd name="T38" fmla="*/ 831 w 1614"/>
              <a:gd name="T39" fmla="*/ 13 h 1587"/>
              <a:gd name="T40" fmla="*/ 803 w 1614"/>
              <a:gd name="T41" fmla="*/ 0 h 1587"/>
              <a:gd name="T42" fmla="*/ 784 w 1614"/>
              <a:gd name="T43" fmla="*/ 10 h 1587"/>
              <a:gd name="T44" fmla="*/ 464 w 1614"/>
              <a:gd name="T45" fmla="*/ 376 h 1587"/>
              <a:gd name="T46" fmla="*/ 3 w 1614"/>
              <a:gd name="T47" fmla="*/ 582 h 1587"/>
              <a:gd name="T48" fmla="*/ 6 w 1614"/>
              <a:gd name="T49" fmla="*/ 613 h 1587"/>
              <a:gd name="T50" fmla="*/ 227 w 1614"/>
              <a:gd name="T51" fmla="*/ 1157 h 1587"/>
              <a:gd name="T52" fmla="*/ 303 w 1614"/>
              <a:gd name="T53" fmla="*/ 1527 h 1587"/>
              <a:gd name="T54" fmla="*/ 809 w 1614"/>
              <a:gd name="T55" fmla="*/ 1429 h 1587"/>
              <a:gd name="T56" fmla="*/ 1286 w 1614"/>
              <a:gd name="T57" fmla="*/ 1536 h 1587"/>
              <a:gd name="T58" fmla="*/ 1308 w 1614"/>
              <a:gd name="T59" fmla="*/ 1527 h 1587"/>
              <a:gd name="T60" fmla="*/ 1317 w 1614"/>
              <a:gd name="T61" fmla="*/ 1508 h 1587"/>
              <a:gd name="T62" fmla="*/ 1460 w 1614"/>
              <a:gd name="T63" fmla="*/ 936 h 1587"/>
              <a:gd name="T64" fmla="*/ 1614 w 1614"/>
              <a:gd name="T65" fmla="*/ 594 h 1587"/>
              <a:gd name="T66" fmla="*/ 720 w 1614"/>
              <a:gd name="T67" fmla="*/ 120 h 1587"/>
              <a:gd name="T68" fmla="*/ 1039 w 1614"/>
              <a:gd name="T69" fmla="*/ 294 h 1587"/>
              <a:gd name="T70" fmla="*/ 209 w 1614"/>
              <a:gd name="T71" fmla="*/ 901 h 1587"/>
              <a:gd name="T72" fmla="*/ 142 w 1614"/>
              <a:gd name="T73" fmla="*/ 541 h 1587"/>
              <a:gd name="T74" fmla="*/ 294 w 1614"/>
              <a:gd name="T75" fmla="*/ 847 h 1587"/>
              <a:gd name="T76" fmla="*/ 515 w 1614"/>
              <a:gd name="T77" fmla="*/ 1508 h 1587"/>
              <a:gd name="T78" fmla="*/ 284 w 1614"/>
              <a:gd name="T79" fmla="*/ 1186 h 1587"/>
              <a:gd name="T80" fmla="*/ 806 w 1614"/>
              <a:gd name="T81" fmla="*/ 1299 h 1587"/>
              <a:gd name="T82" fmla="*/ 1346 w 1614"/>
              <a:gd name="T83" fmla="*/ 1328 h 1587"/>
              <a:gd name="T84" fmla="*/ 967 w 1614"/>
              <a:gd name="T85" fmla="*/ 1448 h 1587"/>
              <a:gd name="T86" fmla="*/ 1330 w 1614"/>
              <a:gd name="T87" fmla="*/ 1186 h 1587"/>
              <a:gd name="T88" fmla="*/ 1406 w 1614"/>
              <a:gd name="T89" fmla="*/ 898 h 1587"/>
              <a:gd name="T90" fmla="*/ 1289 w 1614"/>
              <a:gd name="T91" fmla="*/ 455 h 1587"/>
              <a:gd name="T92" fmla="*/ 986 w 1614"/>
              <a:gd name="T93" fmla="*/ 1201 h 1587"/>
              <a:gd name="T94" fmla="*/ 986 w 1614"/>
              <a:gd name="T95" fmla="*/ 1239 h 1587"/>
              <a:gd name="T96" fmla="*/ 951 w 1614"/>
              <a:gd name="T97" fmla="*/ 1097 h 1587"/>
              <a:gd name="T98" fmla="*/ 651 w 1614"/>
              <a:gd name="T99" fmla="*/ 1072 h 1587"/>
              <a:gd name="T100" fmla="*/ 739 w 1614"/>
              <a:gd name="T101" fmla="*/ 594 h 1587"/>
              <a:gd name="T102" fmla="*/ 695 w 1614"/>
              <a:gd name="T103" fmla="*/ 512 h 1587"/>
              <a:gd name="T104" fmla="*/ 553 w 1614"/>
              <a:gd name="T105" fmla="*/ 591 h 1587"/>
              <a:gd name="T106" fmla="*/ 540 w 1614"/>
              <a:gd name="T107" fmla="*/ 686 h 1587"/>
              <a:gd name="T108" fmla="*/ 506 w 1614"/>
              <a:gd name="T109" fmla="*/ 812 h 1587"/>
              <a:gd name="T110" fmla="*/ 439 w 1614"/>
              <a:gd name="T111" fmla="*/ 879 h 1587"/>
              <a:gd name="T112" fmla="*/ 506 w 1614"/>
              <a:gd name="T113" fmla="*/ 812 h 15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1614" h="1587">
                <a:moveTo>
                  <a:pt x="926" y="800"/>
                </a:moveTo>
                <a:lnTo>
                  <a:pt x="926" y="784"/>
                </a:lnTo>
                <a:cubicBezTo>
                  <a:pt x="926" y="778"/>
                  <a:pt x="923" y="771"/>
                  <a:pt x="913" y="771"/>
                </a:cubicBezTo>
                <a:lnTo>
                  <a:pt x="698" y="771"/>
                </a:lnTo>
                <a:cubicBezTo>
                  <a:pt x="692" y="771"/>
                  <a:pt x="686" y="778"/>
                  <a:pt x="686" y="784"/>
                </a:cubicBezTo>
                <a:lnTo>
                  <a:pt x="686" y="800"/>
                </a:lnTo>
                <a:cubicBezTo>
                  <a:pt x="686" y="806"/>
                  <a:pt x="692" y="812"/>
                  <a:pt x="698" y="812"/>
                </a:cubicBezTo>
                <a:lnTo>
                  <a:pt x="913" y="812"/>
                </a:lnTo>
                <a:cubicBezTo>
                  <a:pt x="923" y="812"/>
                  <a:pt x="926" y="806"/>
                  <a:pt x="926" y="800"/>
                </a:cubicBezTo>
                <a:close/>
                <a:moveTo>
                  <a:pt x="686" y="714"/>
                </a:moveTo>
                <a:lnTo>
                  <a:pt x="686" y="727"/>
                </a:lnTo>
                <a:cubicBezTo>
                  <a:pt x="686" y="733"/>
                  <a:pt x="692" y="740"/>
                  <a:pt x="698" y="740"/>
                </a:cubicBezTo>
                <a:lnTo>
                  <a:pt x="913" y="740"/>
                </a:lnTo>
                <a:cubicBezTo>
                  <a:pt x="923" y="740"/>
                  <a:pt x="926" y="733"/>
                  <a:pt x="926" y="727"/>
                </a:cubicBezTo>
                <a:lnTo>
                  <a:pt x="926" y="714"/>
                </a:lnTo>
                <a:cubicBezTo>
                  <a:pt x="926" y="705"/>
                  <a:pt x="923" y="699"/>
                  <a:pt x="913" y="699"/>
                </a:cubicBezTo>
                <a:lnTo>
                  <a:pt x="698" y="699"/>
                </a:lnTo>
                <a:cubicBezTo>
                  <a:pt x="692" y="699"/>
                  <a:pt x="686" y="705"/>
                  <a:pt x="686" y="714"/>
                </a:cubicBezTo>
                <a:close/>
                <a:moveTo>
                  <a:pt x="679" y="999"/>
                </a:moveTo>
                <a:lnTo>
                  <a:pt x="679" y="1012"/>
                </a:lnTo>
                <a:cubicBezTo>
                  <a:pt x="679" y="1021"/>
                  <a:pt x="686" y="1024"/>
                  <a:pt x="692" y="1024"/>
                </a:cubicBezTo>
                <a:lnTo>
                  <a:pt x="919" y="1024"/>
                </a:lnTo>
                <a:cubicBezTo>
                  <a:pt x="926" y="1024"/>
                  <a:pt x="932" y="1021"/>
                  <a:pt x="932" y="1012"/>
                </a:cubicBezTo>
                <a:lnTo>
                  <a:pt x="932" y="999"/>
                </a:lnTo>
                <a:cubicBezTo>
                  <a:pt x="932" y="993"/>
                  <a:pt x="926" y="986"/>
                  <a:pt x="919" y="986"/>
                </a:cubicBezTo>
                <a:lnTo>
                  <a:pt x="692" y="986"/>
                </a:lnTo>
                <a:cubicBezTo>
                  <a:pt x="686" y="986"/>
                  <a:pt x="679" y="993"/>
                  <a:pt x="679" y="999"/>
                </a:cubicBezTo>
                <a:close/>
                <a:moveTo>
                  <a:pt x="720" y="882"/>
                </a:moveTo>
                <a:lnTo>
                  <a:pt x="891" y="882"/>
                </a:lnTo>
                <a:cubicBezTo>
                  <a:pt x="897" y="882"/>
                  <a:pt x="904" y="876"/>
                  <a:pt x="904" y="869"/>
                </a:cubicBezTo>
                <a:lnTo>
                  <a:pt x="904" y="857"/>
                </a:lnTo>
                <a:cubicBezTo>
                  <a:pt x="904" y="850"/>
                  <a:pt x="897" y="844"/>
                  <a:pt x="891" y="844"/>
                </a:cubicBezTo>
                <a:lnTo>
                  <a:pt x="720" y="844"/>
                </a:lnTo>
                <a:cubicBezTo>
                  <a:pt x="714" y="844"/>
                  <a:pt x="708" y="850"/>
                  <a:pt x="708" y="857"/>
                </a:cubicBezTo>
                <a:lnTo>
                  <a:pt x="708" y="869"/>
                </a:lnTo>
                <a:cubicBezTo>
                  <a:pt x="708" y="876"/>
                  <a:pt x="714" y="882"/>
                  <a:pt x="720" y="882"/>
                </a:cubicBezTo>
                <a:close/>
                <a:moveTo>
                  <a:pt x="878" y="594"/>
                </a:moveTo>
                <a:lnTo>
                  <a:pt x="910" y="569"/>
                </a:lnTo>
                <a:lnTo>
                  <a:pt x="951" y="582"/>
                </a:lnTo>
                <a:lnTo>
                  <a:pt x="938" y="544"/>
                </a:lnTo>
                <a:lnTo>
                  <a:pt x="964" y="512"/>
                </a:lnTo>
                <a:lnTo>
                  <a:pt x="923" y="512"/>
                </a:lnTo>
                <a:lnTo>
                  <a:pt x="897" y="477"/>
                </a:lnTo>
                <a:lnTo>
                  <a:pt x="885" y="515"/>
                </a:lnTo>
                <a:lnTo>
                  <a:pt x="847" y="528"/>
                </a:lnTo>
                <a:lnTo>
                  <a:pt x="878" y="553"/>
                </a:lnTo>
                <a:lnTo>
                  <a:pt x="878" y="594"/>
                </a:lnTo>
                <a:close/>
                <a:moveTo>
                  <a:pt x="698" y="926"/>
                </a:moveTo>
                <a:lnTo>
                  <a:pt x="698" y="942"/>
                </a:lnTo>
                <a:cubicBezTo>
                  <a:pt x="698" y="948"/>
                  <a:pt x="701" y="955"/>
                  <a:pt x="711" y="955"/>
                </a:cubicBezTo>
                <a:lnTo>
                  <a:pt x="904" y="955"/>
                </a:lnTo>
                <a:cubicBezTo>
                  <a:pt x="910" y="955"/>
                  <a:pt x="916" y="948"/>
                  <a:pt x="916" y="942"/>
                </a:cubicBezTo>
                <a:lnTo>
                  <a:pt x="916" y="926"/>
                </a:lnTo>
                <a:cubicBezTo>
                  <a:pt x="916" y="920"/>
                  <a:pt x="910" y="914"/>
                  <a:pt x="904" y="914"/>
                </a:cubicBezTo>
                <a:lnTo>
                  <a:pt x="711" y="914"/>
                </a:lnTo>
                <a:cubicBezTo>
                  <a:pt x="701" y="914"/>
                  <a:pt x="698" y="920"/>
                  <a:pt x="698" y="926"/>
                </a:cubicBezTo>
                <a:close/>
                <a:moveTo>
                  <a:pt x="641" y="1170"/>
                </a:moveTo>
                <a:lnTo>
                  <a:pt x="970" y="1170"/>
                </a:lnTo>
                <a:cubicBezTo>
                  <a:pt x="979" y="1170"/>
                  <a:pt x="983" y="1163"/>
                  <a:pt x="983" y="1157"/>
                </a:cubicBezTo>
                <a:lnTo>
                  <a:pt x="983" y="1141"/>
                </a:lnTo>
                <a:cubicBezTo>
                  <a:pt x="983" y="1135"/>
                  <a:pt x="979" y="1129"/>
                  <a:pt x="970" y="1129"/>
                </a:cubicBezTo>
                <a:lnTo>
                  <a:pt x="641" y="1129"/>
                </a:lnTo>
                <a:cubicBezTo>
                  <a:pt x="635" y="1129"/>
                  <a:pt x="629" y="1135"/>
                  <a:pt x="629" y="1141"/>
                </a:cubicBezTo>
                <a:lnTo>
                  <a:pt x="629" y="1157"/>
                </a:lnTo>
                <a:cubicBezTo>
                  <a:pt x="629" y="1163"/>
                  <a:pt x="635" y="1170"/>
                  <a:pt x="641" y="1170"/>
                </a:cubicBezTo>
                <a:close/>
                <a:moveTo>
                  <a:pt x="1137" y="866"/>
                </a:moveTo>
                <a:lnTo>
                  <a:pt x="1178" y="879"/>
                </a:lnTo>
                <a:lnTo>
                  <a:pt x="1163" y="841"/>
                </a:lnTo>
                <a:lnTo>
                  <a:pt x="1188" y="806"/>
                </a:lnTo>
                <a:lnTo>
                  <a:pt x="1147" y="806"/>
                </a:lnTo>
                <a:lnTo>
                  <a:pt x="1125" y="774"/>
                </a:lnTo>
                <a:lnTo>
                  <a:pt x="1112" y="812"/>
                </a:lnTo>
                <a:lnTo>
                  <a:pt x="1071" y="825"/>
                </a:lnTo>
                <a:lnTo>
                  <a:pt x="1106" y="850"/>
                </a:lnTo>
                <a:lnTo>
                  <a:pt x="1106" y="891"/>
                </a:lnTo>
                <a:lnTo>
                  <a:pt x="1137" y="866"/>
                </a:lnTo>
                <a:close/>
                <a:moveTo>
                  <a:pt x="1077" y="686"/>
                </a:moveTo>
                <a:lnTo>
                  <a:pt x="1115" y="699"/>
                </a:lnTo>
                <a:lnTo>
                  <a:pt x="1103" y="661"/>
                </a:lnTo>
                <a:lnTo>
                  <a:pt x="1128" y="626"/>
                </a:lnTo>
                <a:lnTo>
                  <a:pt x="1087" y="626"/>
                </a:lnTo>
                <a:lnTo>
                  <a:pt x="1062" y="591"/>
                </a:lnTo>
                <a:lnTo>
                  <a:pt x="1049" y="632"/>
                </a:lnTo>
                <a:lnTo>
                  <a:pt x="1011" y="645"/>
                </a:lnTo>
                <a:lnTo>
                  <a:pt x="1043" y="667"/>
                </a:lnTo>
                <a:lnTo>
                  <a:pt x="1043" y="708"/>
                </a:lnTo>
                <a:lnTo>
                  <a:pt x="1077" y="686"/>
                </a:lnTo>
                <a:close/>
                <a:moveTo>
                  <a:pt x="1614" y="591"/>
                </a:moveTo>
                <a:lnTo>
                  <a:pt x="1611" y="588"/>
                </a:lnTo>
                <a:lnTo>
                  <a:pt x="1611" y="585"/>
                </a:lnTo>
                <a:cubicBezTo>
                  <a:pt x="1611" y="579"/>
                  <a:pt x="1605" y="572"/>
                  <a:pt x="1599" y="569"/>
                </a:cubicBezTo>
                <a:lnTo>
                  <a:pt x="1592" y="566"/>
                </a:lnTo>
                <a:cubicBezTo>
                  <a:pt x="1545" y="547"/>
                  <a:pt x="1539" y="534"/>
                  <a:pt x="1529" y="512"/>
                </a:cubicBezTo>
                <a:cubicBezTo>
                  <a:pt x="1520" y="493"/>
                  <a:pt x="1507" y="468"/>
                  <a:pt x="1475" y="436"/>
                </a:cubicBezTo>
                <a:cubicBezTo>
                  <a:pt x="1403" y="364"/>
                  <a:pt x="1317" y="379"/>
                  <a:pt x="1283" y="389"/>
                </a:cubicBezTo>
                <a:cubicBezTo>
                  <a:pt x="1232" y="364"/>
                  <a:pt x="1185" y="364"/>
                  <a:pt x="1150" y="373"/>
                </a:cubicBezTo>
                <a:cubicBezTo>
                  <a:pt x="1150" y="335"/>
                  <a:pt x="1134" y="294"/>
                  <a:pt x="1093" y="256"/>
                </a:cubicBezTo>
                <a:cubicBezTo>
                  <a:pt x="1093" y="218"/>
                  <a:pt x="1081" y="130"/>
                  <a:pt x="989" y="85"/>
                </a:cubicBezTo>
                <a:cubicBezTo>
                  <a:pt x="948" y="63"/>
                  <a:pt x="923" y="60"/>
                  <a:pt x="900" y="57"/>
                </a:cubicBezTo>
                <a:cubicBezTo>
                  <a:pt x="875" y="54"/>
                  <a:pt x="863" y="51"/>
                  <a:pt x="831" y="13"/>
                </a:cubicBezTo>
                <a:lnTo>
                  <a:pt x="825" y="6"/>
                </a:lnTo>
                <a:cubicBezTo>
                  <a:pt x="821" y="3"/>
                  <a:pt x="815" y="0"/>
                  <a:pt x="812" y="0"/>
                </a:cubicBezTo>
                <a:lnTo>
                  <a:pt x="809" y="0"/>
                </a:lnTo>
                <a:lnTo>
                  <a:pt x="806" y="0"/>
                </a:lnTo>
                <a:lnTo>
                  <a:pt x="803" y="0"/>
                </a:lnTo>
                <a:lnTo>
                  <a:pt x="799" y="0"/>
                </a:lnTo>
                <a:lnTo>
                  <a:pt x="796" y="0"/>
                </a:lnTo>
                <a:lnTo>
                  <a:pt x="793" y="3"/>
                </a:lnTo>
                <a:lnTo>
                  <a:pt x="787" y="6"/>
                </a:lnTo>
                <a:lnTo>
                  <a:pt x="784" y="10"/>
                </a:lnTo>
                <a:lnTo>
                  <a:pt x="780" y="13"/>
                </a:lnTo>
                <a:cubicBezTo>
                  <a:pt x="749" y="51"/>
                  <a:pt x="736" y="54"/>
                  <a:pt x="711" y="57"/>
                </a:cubicBezTo>
                <a:cubicBezTo>
                  <a:pt x="689" y="60"/>
                  <a:pt x="663" y="63"/>
                  <a:pt x="622" y="85"/>
                </a:cubicBezTo>
                <a:cubicBezTo>
                  <a:pt x="534" y="130"/>
                  <a:pt x="521" y="218"/>
                  <a:pt x="518" y="256"/>
                </a:cubicBezTo>
                <a:cubicBezTo>
                  <a:pt x="477" y="294"/>
                  <a:pt x="464" y="335"/>
                  <a:pt x="464" y="376"/>
                </a:cubicBezTo>
                <a:cubicBezTo>
                  <a:pt x="427" y="364"/>
                  <a:pt x="382" y="364"/>
                  <a:pt x="332" y="392"/>
                </a:cubicBezTo>
                <a:cubicBezTo>
                  <a:pt x="297" y="379"/>
                  <a:pt x="212" y="367"/>
                  <a:pt x="139" y="439"/>
                </a:cubicBezTo>
                <a:cubicBezTo>
                  <a:pt x="107" y="468"/>
                  <a:pt x="95" y="493"/>
                  <a:pt x="85" y="512"/>
                </a:cubicBezTo>
                <a:cubicBezTo>
                  <a:pt x="73" y="534"/>
                  <a:pt x="70" y="547"/>
                  <a:pt x="22" y="566"/>
                </a:cubicBezTo>
                <a:cubicBezTo>
                  <a:pt x="13" y="569"/>
                  <a:pt x="6" y="575"/>
                  <a:pt x="3" y="582"/>
                </a:cubicBezTo>
                <a:lnTo>
                  <a:pt x="3" y="585"/>
                </a:lnTo>
                <a:lnTo>
                  <a:pt x="0" y="588"/>
                </a:lnTo>
                <a:lnTo>
                  <a:pt x="0" y="591"/>
                </a:lnTo>
                <a:lnTo>
                  <a:pt x="0" y="594"/>
                </a:lnTo>
                <a:cubicBezTo>
                  <a:pt x="0" y="601"/>
                  <a:pt x="3" y="607"/>
                  <a:pt x="6" y="613"/>
                </a:cubicBezTo>
                <a:cubicBezTo>
                  <a:pt x="35" y="654"/>
                  <a:pt x="32" y="667"/>
                  <a:pt x="25" y="692"/>
                </a:cubicBezTo>
                <a:cubicBezTo>
                  <a:pt x="22" y="714"/>
                  <a:pt x="19" y="743"/>
                  <a:pt x="25" y="784"/>
                </a:cubicBezTo>
                <a:cubicBezTo>
                  <a:pt x="41" y="885"/>
                  <a:pt x="120" y="923"/>
                  <a:pt x="155" y="936"/>
                </a:cubicBezTo>
                <a:cubicBezTo>
                  <a:pt x="180" y="989"/>
                  <a:pt x="215" y="1015"/>
                  <a:pt x="253" y="1027"/>
                </a:cubicBezTo>
                <a:cubicBezTo>
                  <a:pt x="231" y="1059"/>
                  <a:pt x="215" y="1100"/>
                  <a:pt x="227" y="1157"/>
                </a:cubicBezTo>
                <a:cubicBezTo>
                  <a:pt x="205" y="1189"/>
                  <a:pt x="164" y="1265"/>
                  <a:pt x="212" y="1356"/>
                </a:cubicBezTo>
                <a:cubicBezTo>
                  <a:pt x="231" y="1397"/>
                  <a:pt x="250" y="1416"/>
                  <a:pt x="265" y="1429"/>
                </a:cubicBezTo>
                <a:cubicBezTo>
                  <a:pt x="284" y="1448"/>
                  <a:pt x="294" y="1457"/>
                  <a:pt x="297" y="1508"/>
                </a:cubicBezTo>
                <a:cubicBezTo>
                  <a:pt x="297" y="1511"/>
                  <a:pt x="297" y="1517"/>
                  <a:pt x="300" y="1521"/>
                </a:cubicBezTo>
                <a:lnTo>
                  <a:pt x="303" y="1527"/>
                </a:lnTo>
                <a:cubicBezTo>
                  <a:pt x="310" y="1536"/>
                  <a:pt x="322" y="1540"/>
                  <a:pt x="335" y="1536"/>
                </a:cubicBezTo>
                <a:cubicBezTo>
                  <a:pt x="385" y="1524"/>
                  <a:pt x="398" y="1530"/>
                  <a:pt x="420" y="1543"/>
                </a:cubicBezTo>
                <a:cubicBezTo>
                  <a:pt x="439" y="1552"/>
                  <a:pt x="461" y="1565"/>
                  <a:pt x="506" y="1571"/>
                </a:cubicBezTo>
                <a:cubicBezTo>
                  <a:pt x="607" y="1587"/>
                  <a:pt x="667" y="1524"/>
                  <a:pt x="692" y="1495"/>
                </a:cubicBezTo>
                <a:cubicBezTo>
                  <a:pt x="749" y="1489"/>
                  <a:pt x="784" y="1461"/>
                  <a:pt x="809" y="1429"/>
                </a:cubicBezTo>
                <a:cubicBezTo>
                  <a:pt x="831" y="1461"/>
                  <a:pt x="866" y="1486"/>
                  <a:pt x="923" y="1492"/>
                </a:cubicBezTo>
                <a:cubicBezTo>
                  <a:pt x="945" y="1521"/>
                  <a:pt x="1008" y="1587"/>
                  <a:pt x="1109" y="1571"/>
                </a:cubicBezTo>
                <a:cubicBezTo>
                  <a:pt x="1150" y="1562"/>
                  <a:pt x="1175" y="1549"/>
                  <a:pt x="1194" y="1540"/>
                </a:cubicBezTo>
                <a:cubicBezTo>
                  <a:pt x="1216" y="1527"/>
                  <a:pt x="1229" y="1521"/>
                  <a:pt x="1276" y="1536"/>
                </a:cubicBezTo>
                <a:lnTo>
                  <a:pt x="1286" y="1536"/>
                </a:lnTo>
                <a:lnTo>
                  <a:pt x="1295" y="1536"/>
                </a:lnTo>
                <a:lnTo>
                  <a:pt x="1302" y="1533"/>
                </a:lnTo>
                <a:lnTo>
                  <a:pt x="1305" y="1530"/>
                </a:lnTo>
                <a:lnTo>
                  <a:pt x="1308" y="1530"/>
                </a:lnTo>
                <a:lnTo>
                  <a:pt x="1308" y="1527"/>
                </a:lnTo>
                <a:lnTo>
                  <a:pt x="1311" y="1524"/>
                </a:lnTo>
                <a:lnTo>
                  <a:pt x="1311" y="1521"/>
                </a:lnTo>
                <a:lnTo>
                  <a:pt x="1314" y="1521"/>
                </a:lnTo>
                <a:lnTo>
                  <a:pt x="1317" y="1514"/>
                </a:lnTo>
                <a:lnTo>
                  <a:pt x="1317" y="1508"/>
                </a:lnTo>
                <a:cubicBezTo>
                  <a:pt x="1321" y="1454"/>
                  <a:pt x="1330" y="1448"/>
                  <a:pt x="1349" y="1429"/>
                </a:cubicBezTo>
                <a:cubicBezTo>
                  <a:pt x="1362" y="1413"/>
                  <a:pt x="1384" y="1394"/>
                  <a:pt x="1403" y="1356"/>
                </a:cubicBezTo>
                <a:cubicBezTo>
                  <a:pt x="1450" y="1265"/>
                  <a:pt x="1409" y="1186"/>
                  <a:pt x="1387" y="1157"/>
                </a:cubicBezTo>
                <a:cubicBezTo>
                  <a:pt x="1400" y="1100"/>
                  <a:pt x="1384" y="1056"/>
                  <a:pt x="1362" y="1027"/>
                </a:cubicBezTo>
                <a:cubicBezTo>
                  <a:pt x="1400" y="1015"/>
                  <a:pt x="1434" y="986"/>
                  <a:pt x="1460" y="936"/>
                </a:cubicBezTo>
                <a:cubicBezTo>
                  <a:pt x="1494" y="923"/>
                  <a:pt x="1573" y="885"/>
                  <a:pt x="1589" y="784"/>
                </a:cubicBezTo>
                <a:cubicBezTo>
                  <a:pt x="1596" y="740"/>
                  <a:pt x="1589" y="714"/>
                  <a:pt x="1586" y="692"/>
                </a:cubicBezTo>
                <a:cubicBezTo>
                  <a:pt x="1583" y="667"/>
                  <a:pt x="1580" y="654"/>
                  <a:pt x="1608" y="613"/>
                </a:cubicBezTo>
                <a:lnTo>
                  <a:pt x="1611" y="607"/>
                </a:lnTo>
                <a:cubicBezTo>
                  <a:pt x="1611" y="601"/>
                  <a:pt x="1614" y="598"/>
                  <a:pt x="1614" y="594"/>
                </a:cubicBezTo>
                <a:lnTo>
                  <a:pt x="1614" y="591"/>
                </a:lnTo>
                <a:close/>
                <a:moveTo>
                  <a:pt x="572" y="294"/>
                </a:moveTo>
                <a:cubicBezTo>
                  <a:pt x="581" y="288"/>
                  <a:pt x="585" y="278"/>
                  <a:pt x="585" y="266"/>
                </a:cubicBezTo>
                <a:cubicBezTo>
                  <a:pt x="585" y="262"/>
                  <a:pt x="575" y="180"/>
                  <a:pt x="654" y="142"/>
                </a:cubicBezTo>
                <a:cubicBezTo>
                  <a:pt x="682" y="126"/>
                  <a:pt x="701" y="123"/>
                  <a:pt x="720" y="120"/>
                </a:cubicBezTo>
                <a:cubicBezTo>
                  <a:pt x="752" y="117"/>
                  <a:pt x="774" y="111"/>
                  <a:pt x="806" y="79"/>
                </a:cubicBezTo>
                <a:cubicBezTo>
                  <a:pt x="837" y="111"/>
                  <a:pt x="863" y="117"/>
                  <a:pt x="894" y="120"/>
                </a:cubicBezTo>
                <a:cubicBezTo>
                  <a:pt x="910" y="123"/>
                  <a:pt x="929" y="126"/>
                  <a:pt x="960" y="142"/>
                </a:cubicBezTo>
                <a:cubicBezTo>
                  <a:pt x="1036" y="180"/>
                  <a:pt x="1030" y="262"/>
                  <a:pt x="1030" y="266"/>
                </a:cubicBezTo>
                <a:cubicBezTo>
                  <a:pt x="1027" y="278"/>
                  <a:pt x="1033" y="288"/>
                  <a:pt x="1039" y="294"/>
                </a:cubicBezTo>
                <a:cubicBezTo>
                  <a:pt x="1099" y="341"/>
                  <a:pt x="1087" y="392"/>
                  <a:pt x="1077" y="417"/>
                </a:cubicBezTo>
                <a:cubicBezTo>
                  <a:pt x="998" y="367"/>
                  <a:pt x="904" y="338"/>
                  <a:pt x="806" y="338"/>
                </a:cubicBezTo>
                <a:cubicBezTo>
                  <a:pt x="705" y="338"/>
                  <a:pt x="613" y="367"/>
                  <a:pt x="534" y="417"/>
                </a:cubicBezTo>
                <a:cubicBezTo>
                  <a:pt x="524" y="389"/>
                  <a:pt x="515" y="338"/>
                  <a:pt x="572" y="294"/>
                </a:cubicBezTo>
                <a:close/>
                <a:moveTo>
                  <a:pt x="209" y="901"/>
                </a:moveTo>
                <a:cubicBezTo>
                  <a:pt x="205" y="888"/>
                  <a:pt x="196" y="882"/>
                  <a:pt x="186" y="879"/>
                </a:cubicBezTo>
                <a:cubicBezTo>
                  <a:pt x="183" y="879"/>
                  <a:pt x="101" y="860"/>
                  <a:pt x="88" y="774"/>
                </a:cubicBezTo>
                <a:cubicBezTo>
                  <a:pt x="82" y="743"/>
                  <a:pt x="85" y="724"/>
                  <a:pt x="88" y="705"/>
                </a:cubicBezTo>
                <a:cubicBezTo>
                  <a:pt x="95" y="673"/>
                  <a:pt x="95" y="648"/>
                  <a:pt x="76" y="610"/>
                </a:cubicBezTo>
                <a:cubicBezTo>
                  <a:pt x="117" y="588"/>
                  <a:pt x="130" y="569"/>
                  <a:pt x="142" y="541"/>
                </a:cubicBezTo>
                <a:cubicBezTo>
                  <a:pt x="152" y="525"/>
                  <a:pt x="158" y="506"/>
                  <a:pt x="183" y="484"/>
                </a:cubicBezTo>
                <a:cubicBezTo>
                  <a:pt x="243" y="424"/>
                  <a:pt x="319" y="455"/>
                  <a:pt x="322" y="455"/>
                </a:cubicBezTo>
                <a:cubicBezTo>
                  <a:pt x="335" y="458"/>
                  <a:pt x="344" y="458"/>
                  <a:pt x="354" y="452"/>
                </a:cubicBezTo>
                <a:cubicBezTo>
                  <a:pt x="414" y="414"/>
                  <a:pt x="458" y="436"/>
                  <a:pt x="480" y="455"/>
                </a:cubicBezTo>
                <a:cubicBezTo>
                  <a:pt x="367" y="550"/>
                  <a:pt x="294" y="689"/>
                  <a:pt x="294" y="847"/>
                </a:cubicBezTo>
                <a:cubicBezTo>
                  <a:pt x="294" y="891"/>
                  <a:pt x="300" y="933"/>
                  <a:pt x="310" y="971"/>
                </a:cubicBezTo>
                <a:cubicBezTo>
                  <a:pt x="281" y="974"/>
                  <a:pt x="234" y="964"/>
                  <a:pt x="209" y="901"/>
                </a:cubicBezTo>
                <a:close/>
                <a:moveTo>
                  <a:pt x="673" y="1432"/>
                </a:moveTo>
                <a:cubicBezTo>
                  <a:pt x="660" y="1432"/>
                  <a:pt x="651" y="1438"/>
                  <a:pt x="645" y="1448"/>
                </a:cubicBezTo>
                <a:cubicBezTo>
                  <a:pt x="645" y="1451"/>
                  <a:pt x="600" y="1521"/>
                  <a:pt x="515" y="1508"/>
                </a:cubicBezTo>
                <a:cubicBezTo>
                  <a:pt x="483" y="1505"/>
                  <a:pt x="464" y="1495"/>
                  <a:pt x="449" y="1486"/>
                </a:cubicBezTo>
                <a:cubicBezTo>
                  <a:pt x="420" y="1470"/>
                  <a:pt x="398" y="1461"/>
                  <a:pt x="354" y="1467"/>
                </a:cubicBezTo>
                <a:cubicBezTo>
                  <a:pt x="348" y="1426"/>
                  <a:pt x="332" y="1407"/>
                  <a:pt x="310" y="1385"/>
                </a:cubicBezTo>
                <a:cubicBezTo>
                  <a:pt x="297" y="1372"/>
                  <a:pt x="281" y="1356"/>
                  <a:pt x="269" y="1328"/>
                </a:cubicBezTo>
                <a:cubicBezTo>
                  <a:pt x="227" y="1252"/>
                  <a:pt x="281" y="1189"/>
                  <a:pt x="284" y="1186"/>
                </a:cubicBezTo>
                <a:cubicBezTo>
                  <a:pt x="291" y="1176"/>
                  <a:pt x="294" y="1167"/>
                  <a:pt x="291" y="1157"/>
                </a:cubicBezTo>
                <a:cubicBezTo>
                  <a:pt x="272" y="1087"/>
                  <a:pt x="306" y="1053"/>
                  <a:pt x="332" y="1037"/>
                </a:cubicBezTo>
                <a:cubicBezTo>
                  <a:pt x="404" y="1217"/>
                  <a:pt x="572" y="1344"/>
                  <a:pt x="771" y="1356"/>
                </a:cubicBezTo>
                <a:cubicBezTo>
                  <a:pt x="765" y="1385"/>
                  <a:pt x="742" y="1429"/>
                  <a:pt x="673" y="1432"/>
                </a:cubicBezTo>
                <a:close/>
                <a:moveTo>
                  <a:pt x="806" y="1299"/>
                </a:moveTo>
                <a:cubicBezTo>
                  <a:pt x="556" y="1299"/>
                  <a:pt x="354" y="1097"/>
                  <a:pt x="354" y="847"/>
                </a:cubicBezTo>
                <a:cubicBezTo>
                  <a:pt x="354" y="598"/>
                  <a:pt x="556" y="395"/>
                  <a:pt x="806" y="395"/>
                </a:cubicBezTo>
                <a:cubicBezTo>
                  <a:pt x="1055" y="395"/>
                  <a:pt x="1257" y="598"/>
                  <a:pt x="1257" y="847"/>
                </a:cubicBezTo>
                <a:cubicBezTo>
                  <a:pt x="1257" y="1097"/>
                  <a:pt x="1055" y="1299"/>
                  <a:pt x="806" y="1299"/>
                </a:cubicBezTo>
                <a:close/>
                <a:moveTo>
                  <a:pt x="1346" y="1328"/>
                </a:moveTo>
                <a:cubicBezTo>
                  <a:pt x="1330" y="1356"/>
                  <a:pt x="1317" y="1369"/>
                  <a:pt x="1305" y="1381"/>
                </a:cubicBezTo>
                <a:cubicBezTo>
                  <a:pt x="1283" y="1404"/>
                  <a:pt x="1267" y="1423"/>
                  <a:pt x="1257" y="1467"/>
                </a:cubicBezTo>
                <a:cubicBezTo>
                  <a:pt x="1216" y="1461"/>
                  <a:pt x="1191" y="1470"/>
                  <a:pt x="1166" y="1486"/>
                </a:cubicBezTo>
                <a:cubicBezTo>
                  <a:pt x="1147" y="1492"/>
                  <a:pt x="1131" y="1502"/>
                  <a:pt x="1096" y="1508"/>
                </a:cubicBezTo>
                <a:cubicBezTo>
                  <a:pt x="1014" y="1521"/>
                  <a:pt x="970" y="1448"/>
                  <a:pt x="967" y="1448"/>
                </a:cubicBezTo>
                <a:cubicBezTo>
                  <a:pt x="964" y="1438"/>
                  <a:pt x="954" y="1432"/>
                  <a:pt x="942" y="1432"/>
                </a:cubicBezTo>
                <a:cubicBezTo>
                  <a:pt x="872" y="1429"/>
                  <a:pt x="850" y="1385"/>
                  <a:pt x="844" y="1356"/>
                </a:cubicBezTo>
                <a:cubicBezTo>
                  <a:pt x="1043" y="1344"/>
                  <a:pt x="1210" y="1214"/>
                  <a:pt x="1280" y="1034"/>
                </a:cubicBezTo>
                <a:cubicBezTo>
                  <a:pt x="1302" y="1050"/>
                  <a:pt x="1343" y="1084"/>
                  <a:pt x="1321" y="1154"/>
                </a:cubicBezTo>
                <a:cubicBezTo>
                  <a:pt x="1317" y="1167"/>
                  <a:pt x="1321" y="1176"/>
                  <a:pt x="1330" y="1186"/>
                </a:cubicBezTo>
                <a:cubicBezTo>
                  <a:pt x="1330" y="1186"/>
                  <a:pt x="1384" y="1252"/>
                  <a:pt x="1346" y="1328"/>
                </a:cubicBezTo>
                <a:close/>
                <a:moveTo>
                  <a:pt x="1523" y="705"/>
                </a:moveTo>
                <a:cubicBezTo>
                  <a:pt x="1529" y="721"/>
                  <a:pt x="1532" y="740"/>
                  <a:pt x="1526" y="774"/>
                </a:cubicBezTo>
                <a:cubicBezTo>
                  <a:pt x="1513" y="857"/>
                  <a:pt x="1431" y="879"/>
                  <a:pt x="1428" y="879"/>
                </a:cubicBezTo>
                <a:cubicBezTo>
                  <a:pt x="1419" y="882"/>
                  <a:pt x="1409" y="888"/>
                  <a:pt x="1406" y="898"/>
                </a:cubicBezTo>
                <a:cubicBezTo>
                  <a:pt x="1381" y="967"/>
                  <a:pt x="1327" y="974"/>
                  <a:pt x="1299" y="971"/>
                </a:cubicBezTo>
                <a:cubicBezTo>
                  <a:pt x="1308" y="933"/>
                  <a:pt x="1314" y="891"/>
                  <a:pt x="1314" y="847"/>
                </a:cubicBezTo>
                <a:cubicBezTo>
                  <a:pt x="1314" y="692"/>
                  <a:pt x="1242" y="550"/>
                  <a:pt x="1131" y="455"/>
                </a:cubicBezTo>
                <a:cubicBezTo>
                  <a:pt x="1150" y="439"/>
                  <a:pt x="1197" y="411"/>
                  <a:pt x="1261" y="452"/>
                </a:cubicBezTo>
                <a:cubicBezTo>
                  <a:pt x="1270" y="458"/>
                  <a:pt x="1280" y="458"/>
                  <a:pt x="1289" y="455"/>
                </a:cubicBezTo>
                <a:cubicBezTo>
                  <a:pt x="1292" y="452"/>
                  <a:pt x="1371" y="420"/>
                  <a:pt x="1431" y="481"/>
                </a:cubicBezTo>
                <a:cubicBezTo>
                  <a:pt x="1453" y="506"/>
                  <a:pt x="1463" y="522"/>
                  <a:pt x="1472" y="541"/>
                </a:cubicBezTo>
                <a:cubicBezTo>
                  <a:pt x="1485" y="566"/>
                  <a:pt x="1498" y="588"/>
                  <a:pt x="1535" y="610"/>
                </a:cubicBezTo>
                <a:cubicBezTo>
                  <a:pt x="1517" y="648"/>
                  <a:pt x="1520" y="673"/>
                  <a:pt x="1523" y="705"/>
                </a:cubicBezTo>
                <a:close/>
                <a:moveTo>
                  <a:pt x="986" y="1201"/>
                </a:moveTo>
                <a:lnTo>
                  <a:pt x="629" y="1201"/>
                </a:lnTo>
                <a:cubicBezTo>
                  <a:pt x="619" y="1201"/>
                  <a:pt x="616" y="1208"/>
                  <a:pt x="616" y="1214"/>
                </a:cubicBezTo>
                <a:lnTo>
                  <a:pt x="616" y="1227"/>
                </a:lnTo>
                <a:cubicBezTo>
                  <a:pt x="616" y="1233"/>
                  <a:pt x="619" y="1239"/>
                  <a:pt x="629" y="1239"/>
                </a:cubicBezTo>
                <a:lnTo>
                  <a:pt x="986" y="1239"/>
                </a:lnTo>
                <a:cubicBezTo>
                  <a:pt x="992" y="1239"/>
                  <a:pt x="998" y="1233"/>
                  <a:pt x="998" y="1227"/>
                </a:cubicBezTo>
                <a:lnTo>
                  <a:pt x="998" y="1214"/>
                </a:lnTo>
                <a:cubicBezTo>
                  <a:pt x="998" y="1208"/>
                  <a:pt x="992" y="1201"/>
                  <a:pt x="986" y="1201"/>
                </a:cubicBezTo>
                <a:close/>
                <a:moveTo>
                  <a:pt x="660" y="1097"/>
                </a:moveTo>
                <a:lnTo>
                  <a:pt x="951" y="1097"/>
                </a:lnTo>
                <a:cubicBezTo>
                  <a:pt x="957" y="1097"/>
                  <a:pt x="964" y="1091"/>
                  <a:pt x="964" y="1084"/>
                </a:cubicBezTo>
                <a:lnTo>
                  <a:pt x="964" y="1072"/>
                </a:lnTo>
                <a:cubicBezTo>
                  <a:pt x="964" y="1062"/>
                  <a:pt x="957" y="1059"/>
                  <a:pt x="951" y="1059"/>
                </a:cubicBezTo>
                <a:lnTo>
                  <a:pt x="660" y="1059"/>
                </a:lnTo>
                <a:cubicBezTo>
                  <a:pt x="654" y="1059"/>
                  <a:pt x="651" y="1062"/>
                  <a:pt x="651" y="1072"/>
                </a:cubicBezTo>
                <a:lnTo>
                  <a:pt x="651" y="1084"/>
                </a:lnTo>
                <a:cubicBezTo>
                  <a:pt x="651" y="1091"/>
                  <a:pt x="654" y="1097"/>
                  <a:pt x="660" y="1097"/>
                </a:cubicBezTo>
                <a:close/>
                <a:moveTo>
                  <a:pt x="667" y="582"/>
                </a:moveTo>
                <a:lnTo>
                  <a:pt x="705" y="569"/>
                </a:lnTo>
                <a:lnTo>
                  <a:pt x="739" y="594"/>
                </a:lnTo>
                <a:lnTo>
                  <a:pt x="736" y="553"/>
                </a:lnTo>
                <a:lnTo>
                  <a:pt x="771" y="528"/>
                </a:lnTo>
                <a:lnTo>
                  <a:pt x="730" y="515"/>
                </a:lnTo>
                <a:lnTo>
                  <a:pt x="717" y="477"/>
                </a:lnTo>
                <a:lnTo>
                  <a:pt x="695" y="512"/>
                </a:lnTo>
                <a:lnTo>
                  <a:pt x="654" y="512"/>
                </a:lnTo>
                <a:lnTo>
                  <a:pt x="679" y="544"/>
                </a:lnTo>
                <a:lnTo>
                  <a:pt x="667" y="582"/>
                </a:lnTo>
                <a:close/>
                <a:moveTo>
                  <a:pt x="566" y="632"/>
                </a:moveTo>
                <a:lnTo>
                  <a:pt x="553" y="591"/>
                </a:lnTo>
                <a:lnTo>
                  <a:pt x="531" y="626"/>
                </a:lnTo>
                <a:lnTo>
                  <a:pt x="490" y="626"/>
                </a:lnTo>
                <a:lnTo>
                  <a:pt x="515" y="661"/>
                </a:lnTo>
                <a:lnTo>
                  <a:pt x="502" y="699"/>
                </a:lnTo>
                <a:lnTo>
                  <a:pt x="540" y="686"/>
                </a:lnTo>
                <a:lnTo>
                  <a:pt x="572" y="708"/>
                </a:lnTo>
                <a:lnTo>
                  <a:pt x="572" y="667"/>
                </a:lnTo>
                <a:lnTo>
                  <a:pt x="607" y="645"/>
                </a:lnTo>
                <a:lnTo>
                  <a:pt x="566" y="632"/>
                </a:lnTo>
                <a:close/>
                <a:moveTo>
                  <a:pt x="506" y="812"/>
                </a:moveTo>
                <a:lnTo>
                  <a:pt x="493" y="774"/>
                </a:lnTo>
                <a:lnTo>
                  <a:pt x="468" y="806"/>
                </a:lnTo>
                <a:lnTo>
                  <a:pt x="427" y="806"/>
                </a:lnTo>
                <a:lnTo>
                  <a:pt x="452" y="841"/>
                </a:lnTo>
                <a:lnTo>
                  <a:pt x="439" y="879"/>
                </a:lnTo>
                <a:lnTo>
                  <a:pt x="477" y="866"/>
                </a:lnTo>
                <a:lnTo>
                  <a:pt x="512" y="891"/>
                </a:lnTo>
                <a:lnTo>
                  <a:pt x="512" y="850"/>
                </a:lnTo>
                <a:lnTo>
                  <a:pt x="543" y="825"/>
                </a:lnTo>
                <a:lnTo>
                  <a:pt x="506" y="812"/>
                </a:lnTo>
                <a:lnTo>
                  <a:pt x="506" y="812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4571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5732046C-B59C-4157-AAE2-7939940F709C}"/>
              </a:ext>
            </a:extLst>
          </p:cNvPr>
          <p:cNvGrpSpPr/>
          <p:nvPr/>
        </p:nvGrpSpPr>
        <p:grpSpPr>
          <a:xfrm>
            <a:off x="6297613" y="1940791"/>
            <a:ext cx="5454650" cy="495300"/>
            <a:chOff x="5899150" y="1894319"/>
            <a:chExt cx="5454650" cy="495300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561419A0-79A1-4A5C-8957-C6C14E0024DE}"/>
                </a:ext>
              </a:extLst>
            </p:cNvPr>
            <p:cNvSpPr/>
            <p:nvPr/>
          </p:nvSpPr>
          <p:spPr>
            <a:xfrm>
              <a:off x="5899150" y="1894319"/>
              <a:ext cx="4914900" cy="49530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DA2127"/>
                </a:gs>
                <a:gs pos="100000">
                  <a:srgbClr val="A3191C"/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5F0EB26-48F3-4429-95B2-A3F2C051D4B0}"/>
                </a:ext>
              </a:extLst>
            </p:cNvPr>
            <p:cNvSpPr txBox="1"/>
            <p:nvPr/>
          </p:nvSpPr>
          <p:spPr>
            <a:xfrm>
              <a:off x="6553200" y="1941914"/>
              <a:ext cx="4800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프로젝트 기능 설명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80172EC-A694-4FE0-8768-07E6D5886FBD}"/>
                </a:ext>
              </a:extLst>
            </p:cNvPr>
            <p:cNvSpPr txBox="1"/>
            <p:nvPr/>
          </p:nvSpPr>
          <p:spPr>
            <a:xfrm>
              <a:off x="6096000" y="1941914"/>
              <a:ext cx="24638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01</a:t>
              </a:r>
              <a:endParaRPr lang="ko-KR" altLang="en-US" sz="2000" b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703F35EC-0E85-48CA-984F-B1E5B98B5A0A}"/>
              </a:ext>
            </a:extLst>
          </p:cNvPr>
          <p:cNvGrpSpPr/>
          <p:nvPr/>
        </p:nvGrpSpPr>
        <p:grpSpPr>
          <a:xfrm>
            <a:off x="6297613" y="2741434"/>
            <a:ext cx="5454650" cy="495300"/>
            <a:chOff x="5899150" y="1894319"/>
            <a:chExt cx="5454650" cy="495300"/>
          </a:xfrm>
        </p:grpSpPr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F37C9A2C-88D8-45AC-B6BF-624085A6BA20}"/>
                </a:ext>
              </a:extLst>
            </p:cNvPr>
            <p:cNvSpPr/>
            <p:nvPr/>
          </p:nvSpPr>
          <p:spPr>
            <a:xfrm>
              <a:off x="5899150" y="1894319"/>
              <a:ext cx="4914900" cy="49530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DA2127"/>
                </a:gs>
                <a:gs pos="100000">
                  <a:srgbClr val="A3191C"/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5685E9D-E3C7-457C-A68E-7646347AED83}"/>
                </a:ext>
              </a:extLst>
            </p:cNvPr>
            <p:cNvSpPr txBox="1"/>
            <p:nvPr/>
          </p:nvSpPr>
          <p:spPr>
            <a:xfrm>
              <a:off x="6553200" y="1941914"/>
              <a:ext cx="4800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프로젝트 설계 설명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98CDB8D-A01C-47CC-A15E-B1F8298F0948}"/>
                </a:ext>
              </a:extLst>
            </p:cNvPr>
            <p:cNvSpPr txBox="1"/>
            <p:nvPr/>
          </p:nvSpPr>
          <p:spPr>
            <a:xfrm>
              <a:off x="6096000" y="1941914"/>
              <a:ext cx="24638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02</a:t>
              </a:r>
              <a:endParaRPr lang="ko-KR" altLang="en-US" sz="20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7952BA04-A58E-4297-B03C-C6EAB014BA1B}"/>
              </a:ext>
            </a:extLst>
          </p:cNvPr>
          <p:cNvGrpSpPr/>
          <p:nvPr/>
        </p:nvGrpSpPr>
        <p:grpSpPr>
          <a:xfrm>
            <a:off x="6297613" y="3542077"/>
            <a:ext cx="5454650" cy="495300"/>
            <a:chOff x="5899150" y="1894319"/>
            <a:chExt cx="5454650" cy="495300"/>
          </a:xfrm>
        </p:grpSpPr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6567865F-DF2C-447E-B74F-5437CBB1C26B}"/>
                </a:ext>
              </a:extLst>
            </p:cNvPr>
            <p:cNvSpPr/>
            <p:nvPr/>
          </p:nvSpPr>
          <p:spPr>
            <a:xfrm>
              <a:off x="5899150" y="1894319"/>
              <a:ext cx="4914900" cy="49530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DA2127"/>
                </a:gs>
                <a:gs pos="100000">
                  <a:srgbClr val="A3191C"/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262EBAA4-E00F-49F7-8A0B-A9E89E4C1891}"/>
                </a:ext>
              </a:extLst>
            </p:cNvPr>
            <p:cNvSpPr txBox="1"/>
            <p:nvPr/>
          </p:nvSpPr>
          <p:spPr>
            <a:xfrm>
              <a:off x="6553200" y="1941914"/>
              <a:ext cx="4800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프로젝트 구현 설명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F654A659-5E75-41C9-8C85-AB3F9683920B}"/>
                </a:ext>
              </a:extLst>
            </p:cNvPr>
            <p:cNvSpPr txBox="1"/>
            <p:nvPr/>
          </p:nvSpPr>
          <p:spPr>
            <a:xfrm>
              <a:off x="6096000" y="1941914"/>
              <a:ext cx="24638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03</a:t>
              </a:r>
              <a:endParaRPr lang="ko-KR" altLang="en-US" sz="2000" b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827E7EA4-FFEC-4CCD-84D9-956C60DB656F}"/>
              </a:ext>
            </a:extLst>
          </p:cNvPr>
          <p:cNvGrpSpPr/>
          <p:nvPr/>
        </p:nvGrpSpPr>
        <p:grpSpPr>
          <a:xfrm>
            <a:off x="6297613" y="4342720"/>
            <a:ext cx="5454650" cy="495300"/>
            <a:chOff x="5899150" y="1894319"/>
            <a:chExt cx="5454650" cy="495300"/>
          </a:xfrm>
        </p:grpSpPr>
        <p:sp>
          <p:nvSpPr>
            <p:cNvPr id="43" name="사각형: 둥근 모서리 42">
              <a:extLst>
                <a:ext uri="{FF2B5EF4-FFF2-40B4-BE49-F238E27FC236}">
                  <a16:creationId xmlns:a16="http://schemas.microsoft.com/office/drawing/2014/main" id="{32556328-D447-4835-AB73-9315FEB776C8}"/>
                </a:ext>
              </a:extLst>
            </p:cNvPr>
            <p:cNvSpPr/>
            <p:nvPr/>
          </p:nvSpPr>
          <p:spPr>
            <a:xfrm>
              <a:off x="5899150" y="1894319"/>
              <a:ext cx="4914900" cy="49530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DA2127"/>
                </a:gs>
                <a:gs pos="100000">
                  <a:srgbClr val="A3191C"/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34827241-3C6B-4B5A-A3FB-87C6CA5FE53E}"/>
                </a:ext>
              </a:extLst>
            </p:cNvPr>
            <p:cNvSpPr txBox="1"/>
            <p:nvPr/>
          </p:nvSpPr>
          <p:spPr>
            <a:xfrm>
              <a:off x="6553200" y="1941914"/>
              <a:ext cx="4800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프로젝트 주제 수정 이유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3A556426-76DE-4B50-B202-AF1BB94B797A}"/>
                </a:ext>
              </a:extLst>
            </p:cNvPr>
            <p:cNvSpPr txBox="1"/>
            <p:nvPr/>
          </p:nvSpPr>
          <p:spPr>
            <a:xfrm>
              <a:off x="6096000" y="1941914"/>
              <a:ext cx="24638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04</a:t>
              </a:r>
              <a:endParaRPr lang="ko-KR" altLang="en-US" sz="20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58" name="평행 사변형 57">
            <a:extLst>
              <a:ext uri="{FF2B5EF4-FFF2-40B4-BE49-F238E27FC236}">
                <a16:creationId xmlns:a16="http://schemas.microsoft.com/office/drawing/2014/main" id="{0CF9B364-4BCE-4ABF-8F3A-1829AF4134E8}"/>
              </a:ext>
            </a:extLst>
          </p:cNvPr>
          <p:cNvSpPr/>
          <p:nvPr/>
        </p:nvSpPr>
        <p:spPr>
          <a:xfrm>
            <a:off x="3251200" y="0"/>
            <a:ext cx="2647952" cy="6858000"/>
          </a:xfrm>
          <a:prstGeom prst="parallelogram">
            <a:avLst>
              <a:gd name="adj" fmla="val 66390"/>
            </a:avLst>
          </a:prstGeom>
          <a:gradFill flip="none" rotWithShape="1">
            <a:gsLst>
              <a:gs pos="0">
                <a:srgbClr val="CB1F24"/>
              </a:gs>
              <a:gs pos="100000">
                <a:srgbClr val="A3191C"/>
              </a:gs>
            </a:gsLst>
            <a:lin ang="108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4" name="자유형: 도형 53">
            <a:extLst>
              <a:ext uri="{FF2B5EF4-FFF2-40B4-BE49-F238E27FC236}">
                <a16:creationId xmlns:a16="http://schemas.microsoft.com/office/drawing/2014/main" id="{76D90E80-3C3F-4E25-955E-68FC0ADD8138}"/>
              </a:ext>
            </a:extLst>
          </p:cNvPr>
          <p:cNvSpPr/>
          <p:nvPr/>
        </p:nvSpPr>
        <p:spPr>
          <a:xfrm>
            <a:off x="-17462" y="0"/>
            <a:ext cx="5573712" cy="6858000"/>
          </a:xfrm>
          <a:custGeom>
            <a:avLst/>
            <a:gdLst>
              <a:gd name="connsiteX0" fmla="*/ 0 w 5337175"/>
              <a:gd name="connsiteY0" fmla="*/ 0 h 6858000"/>
              <a:gd name="connsiteX1" fmla="*/ 5337175 w 5337175"/>
              <a:gd name="connsiteY1" fmla="*/ 0 h 6858000"/>
              <a:gd name="connsiteX2" fmla="*/ 3622675 w 5337175"/>
              <a:gd name="connsiteY2" fmla="*/ 6858000 h 6858000"/>
              <a:gd name="connsiteX3" fmla="*/ 0 w 533717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37175" h="6858000">
                <a:moveTo>
                  <a:pt x="0" y="0"/>
                </a:moveTo>
                <a:lnTo>
                  <a:pt x="5337175" y="0"/>
                </a:lnTo>
                <a:lnTo>
                  <a:pt x="3622675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0">
                <a:srgbClr val="CB1F24"/>
              </a:gs>
              <a:gs pos="100000">
                <a:srgbClr val="A3191C"/>
              </a:gs>
            </a:gsLst>
            <a:lin ang="108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BA17065-47D1-4599-B7F0-24E6F95346C6}"/>
              </a:ext>
            </a:extLst>
          </p:cNvPr>
          <p:cNvSpPr txBox="1"/>
          <p:nvPr/>
        </p:nvSpPr>
        <p:spPr>
          <a:xfrm>
            <a:off x="217805" y="3013502"/>
            <a:ext cx="4279900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bg1"/>
                </a:solidFill>
                <a:latin typeface="Arial" panose="020B0604020202020204" pitchFamily="34" charset="0"/>
                <a:ea typeface="나눔스퀘어 ExtraBold" panose="020B0600000101010101" pitchFamily="50" charset="-127"/>
                <a:cs typeface="Arial" panose="020B0604020202020204" pitchFamily="34" charset="0"/>
              </a:rPr>
              <a:t>CONTENTS</a:t>
            </a:r>
            <a:endParaRPr lang="ko-KR" altLang="en-US" sz="4800" b="1" dirty="0">
              <a:solidFill>
                <a:schemeClr val="bg1"/>
              </a:solidFill>
              <a:latin typeface="Arial" panose="020B0604020202020204" pitchFamily="34" charset="0"/>
              <a:ea typeface="나눔스퀘어 ExtraBold" panose="020B0600000101010101" pitchFamily="50" charset="-127"/>
              <a:cs typeface="Arial" panose="020B0604020202020204" pitchFamily="34" charset="0"/>
            </a:endParaRPr>
          </a:p>
        </p:txBody>
      </p:sp>
      <p:pic>
        <p:nvPicPr>
          <p:cNvPr id="57" name="그림 56">
            <a:extLst>
              <a:ext uri="{FF2B5EF4-FFF2-40B4-BE49-F238E27FC236}">
                <a16:creationId xmlns:a16="http://schemas.microsoft.com/office/drawing/2014/main" id="{E56CC0D6-B0BC-460D-B090-32D35A4940F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143" y="173734"/>
            <a:ext cx="725403" cy="22578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8797" y="141810"/>
            <a:ext cx="1295403" cy="289636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9D89FBE6-403E-4A1E-BFEA-E482C05AAE1E}"/>
              </a:ext>
            </a:extLst>
          </p:cNvPr>
          <p:cNvSpPr txBox="1"/>
          <p:nvPr/>
        </p:nvSpPr>
        <p:spPr>
          <a:xfrm>
            <a:off x="10661650" y="6481636"/>
            <a:ext cx="14605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200" spc="30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pPr algn="r"/>
            <a:r>
              <a:rPr lang="en-US" altLang="ko-KR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234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>
            <a:extLst>
              <a:ext uri="{FF2B5EF4-FFF2-40B4-BE49-F238E27FC236}">
                <a16:creationId xmlns:a16="http://schemas.microsoft.com/office/drawing/2014/main" id="{0CD897EA-4767-4CCF-8048-6FE0EBB45E5C}"/>
              </a:ext>
            </a:extLst>
          </p:cNvPr>
          <p:cNvGrpSpPr/>
          <p:nvPr/>
        </p:nvGrpSpPr>
        <p:grpSpPr>
          <a:xfrm>
            <a:off x="292657" y="2138572"/>
            <a:ext cx="3770874" cy="974947"/>
            <a:chOff x="292657" y="2278272"/>
            <a:chExt cx="3770874" cy="974947"/>
          </a:xfrm>
        </p:grpSpPr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5D57102A-DF7A-401E-85D0-334824AAD62C}"/>
                </a:ext>
              </a:extLst>
            </p:cNvPr>
            <p:cNvSpPr txBox="1"/>
            <p:nvPr/>
          </p:nvSpPr>
          <p:spPr>
            <a:xfrm>
              <a:off x="718824" y="2729999"/>
              <a:ext cx="334470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1400" spc="-120">
                  <a:latin typeface="나눔스퀘어" panose="020B0600000101010101" pitchFamily="50" charset="-127"/>
                  <a:ea typeface="나눔스퀘어" panose="020B0600000101010101" pitchFamily="50" charset="-127"/>
                </a:defRPr>
              </a:lvl1pPr>
            </a:lstStyle>
            <a:p>
              <a:r>
                <a:rPr lang="ko-KR" altLang="en-US" dirty="0"/>
                <a:t>학생들에게 받은 강의 데이터를 가공하여 제공한다</a:t>
              </a:r>
              <a:r>
                <a:rPr lang="en-US" altLang="ko-KR" dirty="0"/>
                <a:t>.</a:t>
              </a:r>
              <a:r>
                <a:rPr lang="ko-KR" altLang="en-US" dirty="0"/>
                <a:t> </a:t>
              </a:r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D1791AFA-6404-4C2A-B844-57BFEA12F309}"/>
                </a:ext>
              </a:extLst>
            </p:cNvPr>
            <p:cNvGrpSpPr/>
            <p:nvPr/>
          </p:nvGrpSpPr>
          <p:grpSpPr>
            <a:xfrm>
              <a:off x="292657" y="2278272"/>
              <a:ext cx="1930024" cy="369333"/>
              <a:chOff x="146238" y="1968500"/>
              <a:chExt cx="1930024" cy="369333"/>
            </a:xfrm>
          </p:grpSpPr>
          <p:sp>
            <p:nvSpPr>
              <p:cNvPr id="10" name="사각형: 둥근 모서리 9">
                <a:extLst>
                  <a:ext uri="{FF2B5EF4-FFF2-40B4-BE49-F238E27FC236}">
                    <a16:creationId xmlns:a16="http://schemas.microsoft.com/office/drawing/2014/main" id="{B38BDA01-B8FD-425C-B3B6-BF75B7D65F0E}"/>
                  </a:ext>
                </a:extLst>
              </p:cNvPr>
              <p:cNvSpPr/>
              <p:nvPr/>
            </p:nvSpPr>
            <p:spPr>
              <a:xfrm>
                <a:off x="647700" y="1968500"/>
                <a:ext cx="927100" cy="369333"/>
              </a:xfrm>
              <a:prstGeom prst="roundRect">
                <a:avLst>
                  <a:gd name="adj" fmla="val 50000"/>
                </a:avLst>
              </a:prstGeom>
              <a:solidFill>
                <a:srgbClr val="DA212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DB2CC940-6CD8-459F-9F90-07C00BA7DF5A}"/>
                  </a:ext>
                </a:extLst>
              </p:cNvPr>
              <p:cNvSpPr txBox="1"/>
              <p:nvPr/>
            </p:nvSpPr>
            <p:spPr>
              <a:xfrm>
                <a:off x="146238" y="1968500"/>
                <a:ext cx="193002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>
                  <a:defRPr spc="-12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defRPr>
                </a:lvl1pPr>
              </a:lstStyle>
              <a:p>
                <a:pPr algn="ctr"/>
                <a:r>
                  <a:rPr lang="en-US" altLang="ko-KR" dirty="0">
                    <a:solidFill>
                      <a:schemeClr val="bg1"/>
                    </a:solidFill>
                  </a:rPr>
                  <a:t>Web</a:t>
                </a:r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FBE44081-5585-4D73-9094-45E89000A451}"/>
              </a:ext>
            </a:extLst>
          </p:cNvPr>
          <p:cNvGrpSpPr/>
          <p:nvPr/>
        </p:nvGrpSpPr>
        <p:grpSpPr>
          <a:xfrm>
            <a:off x="292657" y="3373824"/>
            <a:ext cx="3770874" cy="748908"/>
            <a:chOff x="292657" y="3518821"/>
            <a:chExt cx="3770874" cy="748908"/>
          </a:xfrm>
        </p:grpSpPr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68F49BE9-AEE5-447B-AA94-BDEAA683A62F}"/>
                </a:ext>
              </a:extLst>
            </p:cNvPr>
            <p:cNvSpPr txBox="1"/>
            <p:nvPr/>
          </p:nvSpPr>
          <p:spPr>
            <a:xfrm>
              <a:off x="718824" y="3959952"/>
              <a:ext cx="334470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1400" spc="-120">
                  <a:latin typeface="나눔스퀘어" panose="020B0600000101010101" pitchFamily="50" charset="-127"/>
                  <a:ea typeface="나눔스퀘어" panose="020B0600000101010101" pitchFamily="50" charset="-127"/>
                </a:defRPr>
              </a:lvl1pPr>
            </a:lstStyle>
            <a:p>
              <a:r>
                <a:rPr lang="ko-KR" altLang="en-US" dirty="0"/>
                <a:t>음성 파일을 텍스트로 변환한다</a:t>
              </a:r>
              <a:r>
                <a:rPr lang="en-US" altLang="ko-KR" dirty="0"/>
                <a:t>.</a:t>
              </a:r>
              <a:endParaRPr lang="ko-KR" altLang="en-US" dirty="0"/>
            </a:p>
          </p:txBody>
        </p: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9CF48255-D4EB-45D0-A191-79E65A788890}"/>
                </a:ext>
              </a:extLst>
            </p:cNvPr>
            <p:cNvGrpSpPr/>
            <p:nvPr/>
          </p:nvGrpSpPr>
          <p:grpSpPr>
            <a:xfrm>
              <a:off x="292657" y="3518821"/>
              <a:ext cx="1930024" cy="369333"/>
              <a:chOff x="146238" y="1968500"/>
              <a:chExt cx="1930024" cy="369333"/>
            </a:xfrm>
          </p:grpSpPr>
          <p:sp>
            <p:nvSpPr>
              <p:cNvPr id="53" name="사각형: 둥근 모서리 52">
                <a:extLst>
                  <a:ext uri="{FF2B5EF4-FFF2-40B4-BE49-F238E27FC236}">
                    <a16:creationId xmlns:a16="http://schemas.microsoft.com/office/drawing/2014/main" id="{CD4C347B-4C1C-4AFC-9021-94897D893D53}"/>
                  </a:ext>
                </a:extLst>
              </p:cNvPr>
              <p:cNvSpPr/>
              <p:nvPr/>
            </p:nvSpPr>
            <p:spPr>
              <a:xfrm>
                <a:off x="647700" y="1968500"/>
                <a:ext cx="927100" cy="369333"/>
              </a:xfrm>
              <a:prstGeom prst="roundRect">
                <a:avLst>
                  <a:gd name="adj" fmla="val 50000"/>
                </a:avLst>
              </a:prstGeom>
              <a:solidFill>
                <a:srgbClr val="DA212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620F3E85-48E2-423C-AA42-C88C4B9CA173}"/>
                  </a:ext>
                </a:extLst>
              </p:cNvPr>
              <p:cNvSpPr txBox="1"/>
              <p:nvPr/>
            </p:nvSpPr>
            <p:spPr>
              <a:xfrm>
                <a:off x="146238" y="1968500"/>
                <a:ext cx="193002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>
                  <a:defRPr spc="-12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defRPr>
                </a:lvl1pPr>
              </a:lstStyle>
              <a:p>
                <a:pPr algn="ctr"/>
                <a:r>
                  <a:rPr lang="en-US" altLang="ko-KR" dirty="0">
                    <a:solidFill>
                      <a:schemeClr val="bg1"/>
                    </a:solidFill>
                  </a:rPr>
                  <a:t>STT</a:t>
                </a:r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D46E5090-9B67-413F-943F-4F8791401DFC}"/>
              </a:ext>
            </a:extLst>
          </p:cNvPr>
          <p:cNvGrpSpPr/>
          <p:nvPr/>
        </p:nvGrpSpPr>
        <p:grpSpPr>
          <a:xfrm>
            <a:off x="8394716" y="2776135"/>
            <a:ext cx="3344707" cy="759505"/>
            <a:chOff x="8394716" y="2367171"/>
            <a:chExt cx="3344707" cy="759505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3EA90441-060A-44FC-8814-F0A0CAFE399E}"/>
                </a:ext>
              </a:extLst>
            </p:cNvPr>
            <p:cNvSpPr txBox="1"/>
            <p:nvPr/>
          </p:nvSpPr>
          <p:spPr>
            <a:xfrm>
              <a:off x="8394716" y="2818899"/>
              <a:ext cx="334470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1400" spc="-120">
                  <a:latin typeface="나눔스퀘어" panose="020B0600000101010101" pitchFamily="50" charset="-127"/>
                  <a:ea typeface="나눔스퀘어" panose="020B0600000101010101" pitchFamily="50" charset="-127"/>
                </a:defRPr>
              </a:lvl1pPr>
            </a:lstStyle>
            <a:p>
              <a:r>
                <a:rPr lang="ko-KR" altLang="en-US" dirty="0"/>
                <a:t>강의 이미지 파일을 텍스트로 변환한다</a:t>
              </a:r>
              <a:r>
                <a:rPr lang="en-US" altLang="ko-KR" dirty="0"/>
                <a:t>.</a:t>
              </a:r>
              <a:endParaRPr lang="ko-KR" altLang="en-US" dirty="0"/>
            </a:p>
          </p:txBody>
        </p:sp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6B18AD9E-5833-4ACC-9431-D2E85B5EDB09}"/>
                </a:ext>
              </a:extLst>
            </p:cNvPr>
            <p:cNvGrpSpPr/>
            <p:nvPr/>
          </p:nvGrpSpPr>
          <p:grpSpPr>
            <a:xfrm>
              <a:off x="8418221" y="2367171"/>
              <a:ext cx="2026072" cy="369334"/>
              <a:chOff x="595910" y="1968499"/>
              <a:chExt cx="2026072" cy="369334"/>
            </a:xfrm>
          </p:grpSpPr>
          <p:sp>
            <p:nvSpPr>
              <p:cNvPr id="72" name="사각형: 둥근 모서리 71">
                <a:extLst>
                  <a:ext uri="{FF2B5EF4-FFF2-40B4-BE49-F238E27FC236}">
                    <a16:creationId xmlns:a16="http://schemas.microsoft.com/office/drawing/2014/main" id="{BEF34197-8DC9-42AF-A2B3-244A7511EAF9}"/>
                  </a:ext>
                </a:extLst>
              </p:cNvPr>
              <p:cNvSpPr/>
              <p:nvPr/>
            </p:nvSpPr>
            <p:spPr>
              <a:xfrm>
                <a:off x="647699" y="1968500"/>
                <a:ext cx="1974283" cy="369333"/>
              </a:xfrm>
              <a:prstGeom prst="roundRect">
                <a:avLst>
                  <a:gd name="adj" fmla="val 50000"/>
                </a:avLst>
              </a:prstGeom>
              <a:solidFill>
                <a:srgbClr val="DA212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94D0AADB-CF0C-42FD-8F0C-FFF9D4C6569C}"/>
                  </a:ext>
                </a:extLst>
              </p:cNvPr>
              <p:cNvSpPr txBox="1"/>
              <p:nvPr/>
            </p:nvSpPr>
            <p:spPr>
              <a:xfrm>
                <a:off x="595910" y="1968499"/>
                <a:ext cx="193002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>
                  <a:defRPr spc="-12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defRPr>
                </a:lvl1pPr>
              </a:lstStyle>
              <a:p>
                <a:pPr algn="ctr"/>
                <a:r>
                  <a:rPr lang="en-US" altLang="ko-KR" dirty="0">
                    <a:solidFill>
                      <a:schemeClr val="bg1"/>
                    </a:solidFill>
                  </a:rPr>
                  <a:t>Computer Vision</a:t>
                </a:r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A6EEFD01-EB92-405D-B01D-F296DD1D705F}"/>
              </a:ext>
            </a:extLst>
          </p:cNvPr>
          <p:cNvGrpSpPr/>
          <p:nvPr/>
        </p:nvGrpSpPr>
        <p:grpSpPr>
          <a:xfrm>
            <a:off x="292657" y="4708569"/>
            <a:ext cx="3770874" cy="979157"/>
            <a:chOff x="292657" y="4645069"/>
            <a:chExt cx="3770874" cy="979157"/>
          </a:xfrm>
        </p:grpSpPr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83848351-E503-40ED-9DD1-EBCAA7D6F97B}"/>
                </a:ext>
              </a:extLst>
            </p:cNvPr>
            <p:cNvSpPr txBox="1"/>
            <p:nvPr/>
          </p:nvSpPr>
          <p:spPr>
            <a:xfrm>
              <a:off x="718824" y="5101006"/>
              <a:ext cx="334470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1400" spc="-120">
                  <a:latin typeface="나눔스퀘어" panose="020B0600000101010101" pitchFamily="50" charset="-127"/>
                  <a:ea typeface="나눔스퀘어" panose="020B0600000101010101" pitchFamily="50" charset="-127"/>
                </a:defRPr>
              </a:lvl1pPr>
            </a:lstStyle>
            <a:p>
              <a:r>
                <a:rPr lang="en-US" altLang="ko-KR" dirty="0"/>
                <a:t>Natural</a:t>
              </a:r>
              <a:r>
                <a:rPr lang="ko-KR" altLang="en-US" dirty="0"/>
                <a:t> </a:t>
              </a:r>
              <a:r>
                <a:rPr lang="en-US" altLang="ko-KR" dirty="0"/>
                <a:t>Language</a:t>
              </a:r>
              <a:r>
                <a:rPr lang="ko-KR" altLang="en-US" dirty="0"/>
                <a:t>에서 받은 중요도 테이블을  그래프 이미지로 변환한다</a:t>
              </a:r>
              <a:r>
                <a:rPr lang="en-US" altLang="ko-KR" dirty="0"/>
                <a:t>.</a:t>
              </a:r>
              <a:endParaRPr lang="ko-KR" altLang="en-US" dirty="0"/>
            </a:p>
          </p:txBody>
        </p:sp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A5DDC6F6-3243-4D74-878E-7EA09A48501A}"/>
                </a:ext>
              </a:extLst>
            </p:cNvPr>
            <p:cNvGrpSpPr/>
            <p:nvPr/>
          </p:nvGrpSpPr>
          <p:grpSpPr>
            <a:xfrm>
              <a:off x="292657" y="4645069"/>
              <a:ext cx="1930024" cy="369333"/>
              <a:chOff x="146238" y="1968500"/>
              <a:chExt cx="1930024" cy="369333"/>
            </a:xfrm>
          </p:grpSpPr>
          <p:sp>
            <p:nvSpPr>
              <p:cNvPr id="47" name="사각형: 둥근 모서리 46">
                <a:extLst>
                  <a:ext uri="{FF2B5EF4-FFF2-40B4-BE49-F238E27FC236}">
                    <a16:creationId xmlns:a16="http://schemas.microsoft.com/office/drawing/2014/main" id="{FC1CE5C5-AE8F-467F-ACA6-E5BFE6167D39}"/>
                  </a:ext>
                </a:extLst>
              </p:cNvPr>
              <p:cNvSpPr/>
              <p:nvPr/>
            </p:nvSpPr>
            <p:spPr>
              <a:xfrm>
                <a:off x="647700" y="1968500"/>
                <a:ext cx="927100" cy="369333"/>
              </a:xfrm>
              <a:prstGeom prst="roundRect">
                <a:avLst>
                  <a:gd name="adj" fmla="val 50000"/>
                </a:avLst>
              </a:prstGeom>
              <a:solidFill>
                <a:srgbClr val="DA212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B468556B-1311-432A-A747-46A92956DF06}"/>
                  </a:ext>
                </a:extLst>
              </p:cNvPr>
              <p:cNvSpPr txBox="1"/>
              <p:nvPr/>
            </p:nvSpPr>
            <p:spPr>
              <a:xfrm>
                <a:off x="146238" y="1968500"/>
                <a:ext cx="193002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>
                  <a:defRPr spc="-12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defRPr>
                </a:lvl1pPr>
              </a:lstStyle>
              <a:p>
                <a:pPr algn="ctr"/>
                <a:r>
                  <a:rPr lang="en-US" altLang="ko-KR" dirty="0">
                    <a:solidFill>
                      <a:schemeClr val="bg1"/>
                    </a:solidFill>
                  </a:rPr>
                  <a:t>Graph</a:t>
                </a:r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1B6D8843-65D1-44D0-B3B7-9DC1C08C256C}"/>
              </a:ext>
            </a:extLst>
          </p:cNvPr>
          <p:cNvGrpSpPr/>
          <p:nvPr/>
        </p:nvGrpSpPr>
        <p:grpSpPr>
          <a:xfrm>
            <a:off x="8394716" y="4011388"/>
            <a:ext cx="3344707" cy="964351"/>
            <a:chOff x="8394716" y="3518821"/>
            <a:chExt cx="3344707" cy="964351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43FC0A12-9106-4220-B869-1B6E7414E69C}"/>
                </a:ext>
              </a:extLst>
            </p:cNvPr>
            <p:cNvSpPr txBox="1"/>
            <p:nvPr/>
          </p:nvSpPr>
          <p:spPr>
            <a:xfrm>
              <a:off x="8394716" y="3959952"/>
              <a:ext cx="334470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1400" spc="-120">
                  <a:latin typeface="나눔스퀘어" panose="020B0600000101010101" pitchFamily="50" charset="-127"/>
                  <a:ea typeface="나눔스퀘어" panose="020B0600000101010101" pitchFamily="50" charset="-127"/>
                </a:defRPr>
              </a:lvl1pPr>
            </a:lstStyle>
            <a:p>
              <a:r>
                <a:rPr lang="ko-KR" altLang="en-US" dirty="0"/>
                <a:t>주어진</a:t>
              </a:r>
              <a:r>
                <a:rPr lang="en-US" altLang="ko-KR" dirty="0"/>
                <a:t> </a:t>
              </a:r>
              <a:r>
                <a:rPr lang="ko-KR" altLang="en-US" dirty="0"/>
                <a:t>텍스트를 분석하여 각 단어별로 중요도 테이블로 변환한다</a:t>
              </a:r>
              <a:r>
                <a:rPr lang="en-US" altLang="ko-KR" dirty="0"/>
                <a:t>.</a:t>
              </a:r>
              <a:endParaRPr lang="ko-KR" altLang="en-US" dirty="0"/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0FD3ECD1-FC70-4277-9D7E-9043784127C5}"/>
                </a:ext>
              </a:extLst>
            </p:cNvPr>
            <p:cNvGrpSpPr/>
            <p:nvPr/>
          </p:nvGrpSpPr>
          <p:grpSpPr>
            <a:xfrm>
              <a:off x="8470011" y="3518821"/>
              <a:ext cx="1974282" cy="369333"/>
              <a:chOff x="647700" y="1968500"/>
              <a:chExt cx="1974282" cy="369333"/>
            </a:xfrm>
          </p:grpSpPr>
          <p:sp>
            <p:nvSpPr>
              <p:cNvPr id="68" name="사각형: 둥근 모서리 67">
                <a:extLst>
                  <a:ext uri="{FF2B5EF4-FFF2-40B4-BE49-F238E27FC236}">
                    <a16:creationId xmlns:a16="http://schemas.microsoft.com/office/drawing/2014/main" id="{5B7FF3B6-944E-4422-B06C-E11E18EFA38F}"/>
                  </a:ext>
                </a:extLst>
              </p:cNvPr>
              <p:cNvSpPr/>
              <p:nvPr/>
            </p:nvSpPr>
            <p:spPr>
              <a:xfrm>
                <a:off x="647700" y="1968500"/>
                <a:ext cx="1974282" cy="369333"/>
              </a:xfrm>
              <a:prstGeom prst="roundRect">
                <a:avLst>
                  <a:gd name="adj" fmla="val 50000"/>
                </a:avLst>
              </a:prstGeom>
              <a:solidFill>
                <a:srgbClr val="DA212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878EAF6-4730-4161-BFDF-8DDC9AF716CD}"/>
                  </a:ext>
                </a:extLst>
              </p:cNvPr>
              <p:cNvSpPr txBox="1"/>
              <p:nvPr/>
            </p:nvSpPr>
            <p:spPr>
              <a:xfrm>
                <a:off x="669828" y="1968500"/>
                <a:ext cx="193002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>
                  <a:defRPr spc="-12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defRPr>
                </a:lvl1pPr>
              </a:lstStyle>
              <a:p>
                <a:pPr algn="ctr"/>
                <a:r>
                  <a:rPr lang="en-US" altLang="ko-KR" dirty="0">
                    <a:solidFill>
                      <a:schemeClr val="bg1"/>
                    </a:solidFill>
                  </a:rPr>
                  <a:t>Natural</a:t>
                </a:r>
                <a:r>
                  <a:rPr lang="ko-KR" alt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altLang="ko-KR" dirty="0">
                    <a:solidFill>
                      <a:schemeClr val="bg1"/>
                    </a:solidFill>
                  </a:rPr>
                  <a:t>Language</a:t>
                </a:r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3F04A0DD-9577-489A-B6FC-0F210F3BBA6F}"/>
              </a:ext>
            </a:extLst>
          </p:cNvPr>
          <p:cNvGrpSpPr/>
          <p:nvPr/>
        </p:nvGrpSpPr>
        <p:grpSpPr>
          <a:xfrm>
            <a:off x="1257669" y="503665"/>
            <a:ext cx="9601200" cy="1014903"/>
            <a:chOff x="1295400" y="374448"/>
            <a:chExt cx="9601200" cy="1014903"/>
          </a:xfrm>
        </p:grpSpPr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3E17093D-1282-46F4-99B9-23A8D2D16467}"/>
                </a:ext>
              </a:extLst>
            </p:cNvPr>
            <p:cNvSpPr txBox="1"/>
            <p:nvPr/>
          </p:nvSpPr>
          <p:spPr>
            <a:xfrm>
              <a:off x="3257217" y="374448"/>
              <a:ext cx="567756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ctr">
                <a:defRPr sz="240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defRPr>
              </a:lvl1pPr>
            </a:lstStyle>
            <a:p>
              <a:r>
                <a:rPr lang="ko-KR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프로젝트 기능 설명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10C2964A-866E-4944-92CC-78DDAF50D604}"/>
                </a:ext>
              </a:extLst>
            </p:cNvPr>
            <p:cNvSpPr txBox="1"/>
            <p:nvPr/>
          </p:nvSpPr>
          <p:spPr>
            <a:xfrm>
              <a:off x="1295400" y="1050797"/>
              <a:ext cx="9601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ctr">
                <a:defRPr sz="240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defRPr>
              </a:lvl1pPr>
            </a:lstStyle>
            <a:p>
              <a:r>
                <a:rPr lang="ko-KR" altLang="en-US" sz="1600" spc="-12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프로젝트가 제공하는 기능에 관한 설명</a:t>
              </a:r>
            </a:p>
          </p:txBody>
        </p:sp>
        <p:cxnSp>
          <p:nvCxnSpPr>
            <p:cNvPr id="78" name="직선 연결선 77">
              <a:extLst>
                <a:ext uri="{FF2B5EF4-FFF2-40B4-BE49-F238E27FC236}">
                  <a16:creationId xmlns:a16="http://schemas.microsoft.com/office/drawing/2014/main" id="{F4706491-67AC-41AE-89F2-D7299D5092B1}"/>
                </a:ext>
              </a:extLst>
            </p:cNvPr>
            <p:cNvCxnSpPr/>
            <p:nvPr/>
          </p:nvCxnSpPr>
          <p:spPr>
            <a:xfrm>
              <a:off x="3302000" y="957136"/>
              <a:ext cx="5588000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9" name="TextBox 78">
            <a:extLst>
              <a:ext uri="{FF2B5EF4-FFF2-40B4-BE49-F238E27FC236}">
                <a16:creationId xmlns:a16="http://schemas.microsoft.com/office/drawing/2014/main" id="{AB5FF1A9-8B66-43E6-8193-5D4E825AA974}"/>
              </a:ext>
            </a:extLst>
          </p:cNvPr>
          <p:cNvSpPr txBox="1"/>
          <p:nvPr/>
        </p:nvSpPr>
        <p:spPr>
          <a:xfrm>
            <a:off x="10661650" y="6481636"/>
            <a:ext cx="14605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200" spc="30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pPr algn="r"/>
            <a:r>
              <a:rPr lang="en-US" altLang="ko-KR">
                <a:solidFill>
                  <a:schemeClr val="tx1">
                    <a:lumMod val="65000"/>
                    <a:lumOff val="35000"/>
                  </a:schemeClr>
                </a:solidFill>
              </a:rPr>
              <a:t>4</a:t>
            </a:r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030" name="Picture 6" descr="Google Cloud Platform Overview - BESPIN GLOBAL">
            <a:extLst>
              <a:ext uri="{FF2B5EF4-FFF2-40B4-BE49-F238E27FC236}">
                <a16:creationId xmlns:a16="http://schemas.microsoft.com/office/drawing/2014/main" id="{FA6FF871-CA88-41EA-B96E-DDBDD19E11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1626" y="1672684"/>
            <a:ext cx="2222955" cy="1373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아파치 톰캣 - 위키백과, 우리 모두의 백과사전">
            <a:extLst>
              <a:ext uri="{FF2B5EF4-FFF2-40B4-BE49-F238E27FC236}">
                <a16:creationId xmlns:a16="http://schemas.microsoft.com/office/drawing/2014/main" id="{F04A3528-7B7D-4EED-A2E6-E0B714DDD3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3504" y="4734715"/>
            <a:ext cx="2077797" cy="1385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Interface to 'Sigma.js' Graph Visualization Library • sigmajs">
            <a:extLst>
              <a:ext uri="{FF2B5EF4-FFF2-40B4-BE49-F238E27FC236}">
                <a16:creationId xmlns:a16="http://schemas.microsoft.com/office/drawing/2014/main" id="{0FEF3AA7-1537-42B4-8DCF-9F8E402B64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8501" y="3200251"/>
            <a:ext cx="1207805" cy="1380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1945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631972B2-3781-4779-AD8F-E26DC8DB13EB}"/>
              </a:ext>
            </a:extLst>
          </p:cNvPr>
          <p:cNvGrpSpPr/>
          <p:nvPr/>
        </p:nvGrpSpPr>
        <p:grpSpPr>
          <a:xfrm>
            <a:off x="1257669" y="503665"/>
            <a:ext cx="9601200" cy="1014903"/>
            <a:chOff x="1295400" y="374448"/>
            <a:chExt cx="9601200" cy="1014903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23E0452-CCF5-4C51-85C0-42886504D308}"/>
                </a:ext>
              </a:extLst>
            </p:cNvPr>
            <p:cNvSpPr txBox="1"/>
            <p:nvPr/>
          </p:nvSpPr>
          <p:spPr>
            <a:xfrm>
              <a:off x="3257217" y="374448"/>
              <a:ext cx="567756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ctr">
                <a:defRPr sz="240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defRPr>
              </a:lvl1pPr>
            </a:lstStyle>
            <a:p>
              <a:r>
                <a:rPr lang="ko-KR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프로젝트 설계 설명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45F9D7C-AB35-48CB-A3DC-92E6223BDE4F}"/>
                </a:ext>
              </a:extLst>
            </p:cNvPr>
            <p:cNvSpPr txBox="1"/>
            <p:nvPr/>
          </p:nvSpPr>
          <p:spPr>
            <a:xfrm>
              <a:off x="1295400" y="1050797"/>
              <a:ext cx="9601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ctr">
                <a:defRPr sz="240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defRPr>
              </a:lvl1pPr>
            </a:lstStyle>
            <a:p>
              <a:r>
                <a:rPr lang="en-US" altLang="ko-KR" sz="1600" spc="-12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UML</a:t>
              </a:r>
              <a:endParaRPr lang="ko-KR" altLang="en-US" sz="16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303E90BB-824A-4629-BCD4-400AFA9CB7B6}"/>
                </a:ext>
              </a:extLst>
            </p:cNvPr>
            <p:cNvCxnSpPr/>
            <p:nvPr/>
          </p:nvCxnSpPr>
          <p:spPr>
            <a:xfrm>
              <a:off x="3302000" y="957136"/>
              <a:ext cx="5588000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91902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ECE238C3-1763-488C-8BD9-0ECA0550CD7E}"/>
              </a:ext>
            </a:extLst>
          </p:cNvPr>
          <p:cNvGrpSpPr/>
          <p:nvPr/>
        </p:nvGrpSpPr>
        <p:grpSpPr>
          <a:xfrm>
            <a:off x="1257669" y="503665"/>
            <a:ext cx="9601200" cy="1014903"/>
            <a:chOff x="1295400" y="374448"/>
            <a:chExt cx="9601200" cy="1014903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5CB9764-A4DD-4284-B4E0-5453967D1057}"/>
                </a:ext>
              </a:extLst>
            </p:cNvPr>
            <p:cNvSpPr txBox="1"/>
            <p:nvPr/>
          </p:nvSpPr>
          <p:spPr>
            <a:xfrm>
              <a:off x="3257217" y="374448"/>
              <a:ext cx="567756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ctr">
                <a:defRPr sz="240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defRPr>
              </a:lvl1pPr>
            </a:lstStyle>
            <a:p>
              <a:r>
                <a:rPr lang="ko-KR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프로젝트 구현 설명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8FBF8BB-2308-45E0-A990-762904770A5A}"/>
                </a:ext>
              </a:extLst>
            </p:cNvPr>
            <p:cNvSpPr txBox="1"/>
            <p:nvPr/>
          </p:nvSpPr>
          <p:spPr>
            <a:xfrm>
              <a:off x="1295400" y="1050797"/>
              <a:ext cx="9601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ctr">
                <a:defRPr sz="240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defRPr>
              </a:lvl1pPr>
            </a:lstStyle>
            <a:p>
              <a:r>
                <a:rPr lang="en-US" altLang="ko-KR" sz="1600" spc="-12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Program Code</a:t>
              </a:r>
              <a:endParaRPr lang="ko-KR" altLang="en-US" sz="16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A22C1291-1115-445F-BB59-1D7A1F83CC88}"/>
                </a:ext>
              </a:extLst>
            </p:cNvPr>
            <p:cNvCxnSpPr/>
            <p:nvPr/>
          </p:nvCxnSpPr>
          <p:spPr>
            <a:xfrm>
              <a:off x="3302000" y="957136"/>
              <a:ext cx="5588000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6691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B50EC77-099D-4CEF-922B-CE44D02DF0FA}"/>
              </a:ext>
            </a:extLst>
          </p:cNvPr>
          <p:cNvSpPr txBox="1"/>
          <p:nvPr/>
        </p:nvSpPr>
        <p:spPr>
          <a:xfrm>
            <a:off x="3257217" y="374448"/>
            <a:ext cx="56775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프로젝트 주제 수정 이유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6E6040-F98D-44BB-B778-C7FF4E5EE23E}"/>
              </a:ext>
            </a:extLst>
          </p:cNvPr>
          <p:cNvSpPr txBox="1"/>
          <p:nvPr/>
        </p:nvSpPr>
        <p:spPr>
          <a:xfrm>
            <a:off x="1295400" y="1050797"/>
            <a:ext cx="9601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ko-KR" altLang="en-US" sz="1600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변명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E64F7F6-28C5-4BCD-86C7-F8C9995A9153}"/>
              </a:ext>
            </a:extLst>
          </p:cNvPr>
          <p:cNvGrpSpPr/>
          <p:nvPr/>
        </p:nvGrpSpPr>
        <p:grpSpPr>
          <a:xfrm>
            <a:off x="3225135" y="1827503"/>
            <a:ext cx="8027065" cy="1157547"/>
            <a:chOff x="3225135" y="2081503"/>
            <a:chExt cx="8027065" cy="1157547"/>
          </a:xfrm>
        </p:grpSpPr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CE71BB3A-0897-4611-84CC-1F962B28E356}"/>
                </a:ext>
              </a:extLst>
            </p:cNvPr>
            <p:cNvSpPr/>
            <p:nvPr/>
          </p:nvSpPr>
          <p:spPr>
            <a:xfrm>
              <a:off x="3327400" y="2081503"/>
              <a:ext cx="7924800" cy="1157547"/>
            </a:xfrm>
            <a:prstGeom prst="roundRect">
              <a:avLst>
                <a:gd name="adj" fmla="val 50000"/>
              </a:avLst>
            </a:prstGeom>
            <a:solidFill>
              <a:srgbClr val="E0E0E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5F41AB89-1B32-47AD-AF18-0951D8003931}"/>
                </a:ext>
              </a:extLst>
            </p:cNvPr>
            <p:cNvSpPr/>
            <p:nvPr/>
          </p:nvSpPr>
          <p:spPr>
            <a:xfrm>
              <a:off x="3327399" y="2081503"/>
              <a:ext cx="1157547" cy="1157547"/>
            </a:xfrm>
            <a:prstGeom prst="ellipse">
              <a:avLst/>
            </a:prstGeom>
            <a:solidFill>
              <a:srgbClr val="DA2127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33192FF-48D2-4CC9-9AA0-55FC4DD707F0}"/>
                </a:ext>
              </a:extLst>
            </p:cNvPr>
            <p:cNvSpPr txBox="1"/>
            <p:nvPr/>
          </p:nvSpPr>
          <p:spPr>
            <a:xfrm>
              <a:off x="3225135" y="2429444"/>
              <a:ext cx="136207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ctr">
                <a:defRPr sz="280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defRPr>
              </a:lvl1pPr>
            </a:lstStyle>
            <a:p>
              <a:r>
                <a:rPr lang="en-US" altLang="ko-KR" sz="2400" spc="-150">
                  <a:solidFill>
                    <a:srgbClr val="FBFBFB"/>
                  </a:solidFill>
                </a:rPr>
                <a:t>01</a:t>
              </a:r>
              <a:endParaRPr lang="ko-KR" altLang="en-US" sz="2400" spc="-150">
                <a:solidFill>
                  <a:srgbClr val="FBFBFB"/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B71268B-B4E6-4129-9DEA-B4A9FA710D52}"/>
                </a:ext>
              </a:extLst>
            </p:cNvPr>
            <p:cNvSpPr txBox="1"/>
            <p:nvPr/>
          </p:nvSpPr>
          <p:spPr>
            <a:xfrm>
              <a:off x="4559965" y="2211121"/>
              <a:ext cx="43973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spc="-12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웹 서버를 라이브러리로 구현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07EE5D0-E6A4-42A0-8FEA-C08D136BB5DA}"/>
                </a:ext>
              </a:extLst>
            </p:cNvPr>
            <p:cNvSpPr txBox="1"/>
            <p:nvPr/>
          </p:nvSpPr>
          <p:spPr>
            <a:xfrm>
              <a:off x="4559965" y="2586211"/>
              <a:ext cx="617153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spc="-12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특정한 사용자에 대한 소켓에 접근하기가 어렵다</a:t>
              </a:r>
              <a:r>
                <a:rPr lang="en-US" altLang="ko-KR" sz="1400" spc="-12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 </a:t>
              </a:r>
              <a:r>
                <a:rPr lang="ko-KR" altLang="en-US" sz="1400" spc="-12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따라서 라이브러리에서 사용자에게 접근했을 때</a:t>
              </a:r>
              <a:r>
                <a:rPr lang="en-US" altLang="ko-KR" sz="1400" spc="-12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</a:t>
              </a:r>
              <a:r>
                <a:rPr lang="ko-KR" altLang="en-US" sz="1400" spc="-12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모든 처리를 한번에 해주어야 한다</a:t>
              </a:r>
              <a:r>
                <a:rPr lang="en-US" altLang="ko-KR" sz="1400" spc="-12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</a:t>
              </a:r>
              <a:endParaRPr lang="ko-KR" altLang="en-US" sz="1400" spc="-12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17AAC187-26FB-4627-AAA1-5FC99D9391CA}"/>
              </a:ext>
            </a:extLst>
          </p:cNvPr>
          <p:cNvGrpSpPr/>
          <p:nvPr/>
        </p:nvGrpSpPr>
        <p:grpSpPr>
          <a:xfrm>
            <a:off x="4078288" y="3160085"/>
            <a:ext cx="7173912" cy="1157547"/>
            <a:chOff x="4078288" y="3414085"/>
            <a:chExt cx="7173912" cy="1157547"/>
          </a:xfrm>
        </p:grpSpPr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AD1BBDB1-9D91-4DC7-83D8-BDEABA99E589}"/>
                </a:ext>
              </a:extLst>
            </p:cNvPr>
            <p:cNvSpPr/>
            <p:nvPr/>
          </p:nvSpPr>
          <p:spPr>
            <a:xfrm>
              <a:off x="4178300" y="3414085"/>
              <a:ext cx="7073900" cy="1157547"/>
            </a:xfrm>
            <a:prstGeom prst="roundRect">
              <a:avLst>
                <a:gd name="adj" fmla="val 50000"/>
              </a:avLst>
            </a:prstGeom>
            <a:solidFill>
              <a:srgbClr val="E0E0E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15329CD7-2C82-4E34-98B3-A85522B45692}"/>
                </a:ext>
              </a:extLst>
            </p:cNvPr>
            <p:cNvSpPr/>
            <p:nvPr/>
          </p:nvSpPr>
          <p:spPr>
            <a:xfrm>
              <a:off x="4180552" y="3414085"/>
              <a:ext cx="1157547" cy="1157547"/>
            </a:xfrm>
            <a:prstGeom prst="ellipse">
              <a:avLst/>
            </a:prstGeom>
            <a:solidFill>
              <a:srgbClr val="DA2127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209D52B-CFC6-4C87-8D6D-11C6D92AF000}"/>
                </a:ext>
              </a:extLst>
            </p:cNvPr>
            <p:cNvSpPr txBox="1"/>
            <p:nvPr/>
          </p:nvSpPr>
          <p:spPr>
            <a:xfrm>
              <a:off x="4078288" y="3762026"/>
              <a:ext cx="136207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ctr">
                <a:defRPr sz="280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defRPr>
              </a:lvl1pPr>
            </a:lstStyle>
            <a:p>
              <a:r>
                <a:rPr lang="en-US" altLang="ko-KR" sz="2400" spc="-150">
                  <a:solidFill>
                    <a:srgbClr val="FBFBFB"/>
                  </a:solidFill>
                </a:rPr>
                <a:t>02</a:t>
              </a:r>
              <a:endParaRPr lang="ko-KR" altLang="en-US" sz="2400" spc="-150">
                <a:solidFill>
                  <a:srgbClr val="FBFBFB"/>
                </a:solidFill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B3636AB-B666-4D98-A48A-F2BA7CE73E1A}"/>
                </a:ext>
              </a:extLst>
            </p:cNvPr>
            <p:cNvSpPr txBox="1"/>
            <p:nvPr/>
          </p:nvSpPr>
          <p:spPr>
            <a:xfrm>
              <a:off x="5414963" y="3543703"/>
              <a:ext cx="43973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spc="-12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MSA </a:t>
              </a:r>
              <a:r>
                <a:rPr lang="ko-KR" altLang="en-US" b="1" spc="-12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특성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494005B-AF4E-407E-BD00-F4DCBA32B064}"/>
                </a:ext>
              </a:extLst>
            </p:cNvPr>
            <p:cNvSpPr txBox="1"/>
            <p:nvPr/>
          </p:nvSpPr>
          <p:spPr>
            <a:xfrm>
              <a:off x="5414963" y="3918793"/>
              <a:ext cx="531653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spc="-12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모든 컴포넌트가 한 노드 안에 있음을 보장할 수 없기 때문에</a:t>
              </a:r>
              <a:r>
                <a:rPr lang="en-US" altLang="ko-KR" sz="1400" spc="-12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</a:t>
              </a:r>
              <a:r>
                <a:rPr lang="ko-KR" altLang="en-US" sz="1400" spc="-12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네트워크를 통한 통신을 하기 위해 사용자의 소켓을 특정할 수 있어야 한다</a:t>
              </a:r>
              <a:r>
                <a:rPr lang="en-US" altLang="ko-KR" sz="1400" spc="-12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</a:t>
              </a:r>
              <a:endParaRPr lang="ko-KR" altLang="en-US" sz="1400" spc="-12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8D6BEB5B-35F8-460A-AB13-F29A2A264A36}"/>
              </a:ext>
            </a:extLst>
          </p:cNvPr>
          <p:cNvGrpSpPr/>
          <p:nvPr/>
        </p:nvGrpSpPr>
        <p:grpSpPr>
          <a:xfrm>
            <a:off x="3225134" y="4492668"/>
            <a:ext cx="8027066" cy="1157547"/>
            <a:chOff x="3225134" y="4746668"/>
            <a:chExt cx="8027066" cy="1157547"/>
          </a:xfrm>
        </p:grpSpPr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2229BD48-2B97-4712-A679-700E142DF385}"/>
                </a:ext>
              </a:extLst>
            </p:cNvPr>
            <p:cNvSpPr/>
            <p:nvPr/>
          </p:nvSpPr>
          <p:spPr>
            <a:xfrm>
              <a:off x="3327400" y="4746668"/>
              <a:ext cx="7924800" cy="1157547"/>
            </a:xfrm>
            <a:prstGeom prst="roundRect">
              <a:avLst>
                <a:gd name="adj" fmla="val 50000"/>
              </a:avLst>
            </a:prstGeom>
            <a:solidFill>
              <a:srgbClr val="E0E0E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30999944-B5FF-41E3-BFC4-20DED7100698}"/>
                </a:ext>
              </a:extLst>
            </p:cNvPr>
            <p:cNvSpPr/>
            <p:nvPr/>
          </p:nvSpPr>
          <p:spPr>
            <a:xfrm>
              <a:off x="3327398" y="4746668"/>
              <a:ext cx="1157547" cy="1157547"/>
            </a:xfrm>
            <a:prstGeom prst="ellipse">
              <a:avLst/>
            </a:prstGeom>
            <a:solidFill>
              <a:srgbClr val="DA2127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A515AD1-0A0A-42B4-A868-701CE2E9BAC8}"/>
                </a:ext>
              </a:extLst>
            </p:cNvPr>
            <p:cNvSpPr txBox="1"/>
            <p:nvPr/>
          </p:nvSpPr>
          <p:spPr>
            <a:xfrm>
              <a:off x="3225134" y="5094609"/>
              <a:ext cx="136207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ctr">
                <a:defRPr sz="280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defRPr>
              </a:lvl1pPr>
            </a:lstStyle>
            <a:p>
              <a:r>
                <a:rPr lang="en-US" altLang="ko-KR" sz="2400" spc="-150">
                  <a:solidFill>
                    <a:srgbClr val="FBFBFB"/>
                  </a:solidFill>
                </a:rPr>
                <a:t>03</a:t>
              </a:r>
              <a:endParaRPr lang="ko-KR" altLang="en-US" sz="2400" spc="-150">
                <a:solidFill>
                  <a:srgbClr val="FBFBFB"/>
                </a:solidFill>
              </a:endParaRPr>
            </a:p>
          </p:txBody>
        </p: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E8CADE2C-34A2-4D11-A500-9274F657E32F}"/>
                </a:ext>
              </a:extLst>
            </p:cNvPr>
            <p:cNvGrpSpPr/>
            <p:nvPr/>
          </p:nvGrpSpPr>
          <p:grpSpPr>
            <a:xfrm>
              <a:off x="4484945" y="4876286"/>
              <a:ext cx="6171535" cy="898310"/>
              <a:chOff x="4712365" y="2363521"/>
              <a:chExt cx="6171535" cy="898310"/>
            </a:xfrm>
          </p:grpSpPr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B122DF4-1CA7-408D-8B6D-E5B31079DAAB}"/>
                  </a:ext>
                </a:extLst>
              </p:cNvPr>
              <p:cNvSpPr txBox="1"/>
              <p:nvPr/>
            </p:nvSpPr>
            <p:spPr>
              <a:xfrm>
                <a:off x="4712365" y="2363521"/>
                <a:ext cx="439737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b="1" spc="-12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웹 프로그래밍 자질 부족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95665C4-3DFE-4591-8BD8-F8707373F46C}"/>
                  </a:ext>
                </a:extLst>
              </p:cNvPr>
              <p:cNvSpPr txBox="1"/>
              <p:nvPr/>
            </p:nvSpPr>
            <p:spPr>
              <a:xfrm>
                <a:off x="4712365" y="2738611"/>
                <a:ext cx="617153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400" spc="-12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결국 직접 웹 서버를 구현해야 각 사용자에 대한 소켓에 접근할 수 있다</a:t>
                </a:r>
                <a:r>
                  <a:rPr lang="en-US" altLang="ko-KR" sz="1400" spc="-12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. </a:t>
                </a:r>
                <a:r>
                  <a:rPr lang="ko-KR" altLang="en-US" sz="1400" spc="-12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하지만 역량 부족으로 라이브러리를 사용하여 웹 서버를 구현할 수밖에 없다</a:t>
                </a:r>
                <a:r>
                  <a:rPr lang="en-US" altLang="ko-KR" sz="1400" spc="-12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.</a:t>
                </a:r>
                <a:endParaRPr lang="ko-KR" altLang="en-US" sz="1400" spc="-120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</p:grp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5D803392-D53A-4F4A-9E62-DC5863ED33B9}"/>
              </a:ext>
            </a:extLst>
          </p:cNvPr>
          <p:cNvCxnSpPr/>
          <p:nvPr/>
        </p:nvCxnSpPr>
        <p:spPr>
          <a:xfrm>
            <a:off x="3302000" y="957136"/>
            <a:ext cx="5588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6F5553D-AA0B-4064-A152-0000D9E97A3B}"/>
              </a:ext>
            </a:extLst>
          </p:cNvPr>
          <p:cNvGrpSpPr/>
          <p:nvPr/>
        </p:nvGrpSpPr>
        <p:grpSpPr>
          <a:xfrm>
            <a:off x="790264" y="2391258"/>
            <a:ext cx="2695199" cy="2695199"/>
            <a:chOff x="790264" y="2340458"/>
            <a:chExt cx="2695199" cy="2695199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8B96E1AB-FC1B-4D89-8E57-51F1F5CE24D1}"/>
                </a:ext>
              </a:extLst>
            </p:cNvPr>
            <p:cNvSpPr/>
            <p:nvPr/>
          </p:nvSpPr>
          <p:spPr>
            <a:xfrm rot="2700000">
              <a:off x="790264" y="2340458"/>
              <a:ext cx="2695199" cy="2695199"/>
            </a:xfrm>
            <a:prstGeom prst="roundRect">
              <a:avLst>
                <a:gd name="adj" fmla="val 9211"/>
              </a:avLst>
            </a:prstGeom>
            <a:solidFill>
              <a:srgbClr val="DA2127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2190E616-4FDB-4BCB-A83D-DD55E7DD67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7831" y="2714188"/>
              <a:ext cx="2000065" cy="1947738"/>
            </a:xfrm>
            <a:prstGeom prst="rect">
              <a:avLst/>
            </a:prstGeom>
          </p:spPr>
        </p:pic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6DF2A5A9-FC86-4538-9D23-8D33AE720E12}"/>
              </a:ext>
            </a:extLst>
          </p:cNvPr>
          <p:cNvSpPr txBox="1"/>
          <p:nvPr/>
        </p:nvSpPr>
        <p:spPr>
          <a:xfrm>
            <a:off x="10661650" y="6481636"/>
            <a:ext cx="14605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200" spc="30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pPr algn="r"/>
            <a:r>
              <a:rPr lang="en-US" altLang="ko-KR">
                <a:solidFill>
                  <a:schemeClr val="tx1">
                    <a:lumMod val="65000"/>
                    <a:lumOff val="35000"/>
                  </a:schemeClr>
                </a:solidFill>
              </a:rPr>
              <a:t>3</a:t>
            </a:r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8929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" name="그룹 177">
            <a:extLst>
              <a:ext uri="{FF2B5EF4-FFF2-40B4-BE49-F238E27FC236}">
                <a16:creationId xmlns:a16="http://schemas.microsoft.com/office/drawing/2014/main" id="{6C97EE07-7744-4933-BDFF-E61067AB585E}"/>
              </a:ext>
            </a:extLst>
          </p:cNvPr>
          <p:cNvGrpSpPr/>
          <p:nvPr/>
        </p:nvGrpSpPr>
        <p:grpSpPr>
          <a:xfrm>
            <a:off x="181667" y="1617827"/>
            <a:ext cx="2870200" cy="4578143"/>
            <a:chOff x="185142" y="1909927"/>
            <a:chExt cx="2870200" cy="4578143"/>
          </a:xfrm>
        </p:grpSpPr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E58394A1-49D5-4723-925E-535528EA8715}"/>
                </a:ext>
              </a:extLst>
            </p:cNvPr>
            <p:cNvSpPr/>
            <p:nvPr/>
          </p:nvSpPr>
          <p:spPr>
            <a:xfrm>
              <a:off x="185142" y="1909927"/>
              <a:ext cx="2870200" cy="641754"/>
            </a:xfrm>
            <a:prstGeom prst="rect">
              <a:avLst/>
            </a:prstGeom>
            <a:solidFill>
              <a:srgbClr val="DA21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FAA7AF56-A3B2-4736-A9EF-E6741C44AB70}"/>
                </a:ext>
              </a:extLst>
            </p:cNvPr>
            <p:cNvSpPr/>
            <p:nvPr/>
          </p:nvSpPr>
          <p:spPr>
            <a:xfrm>
              <a:off x="185142" y="2678472"/>
              <a:ext cx="2870200" cy="1209174"/>
            </a:xfrm>
            <a:prstGeom prst="rect">
              <a:avLst/>
            </a:prstGeom>
            <a:solidFill>
              <a:srgbClr val="E7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2A436329-BD5A-4A7F-A48D-F54DFD576BCB}"/>
                </a:ext>
              </a:extLst>
            </p:cNvPr>
            <p:cNvSpPr txBox="1"/>
            <p:nvPr/>
          </p:nvSpPr>
          <p:spPr>
            <a:xfrm>
              <a:off x="534392" y="2046138"/>
              <a:ext cx="21717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pc="-120">
                  <a:latin typeface="나눔스퀘어" panose="020B0600000101010101" pitchFamily="50" charset="-127"/>
                  <a:ea typeface="나눔스퀘어" panose="020B0600000101010101" pitchFamily="50" charset="-127"/>
                </a:defRPr>
              </a:lvl1pPr>
            </a:lstStyle>
            <a:p>
              <a:pPr algn="ctr"/>
              <a:r>
                <a:rPr lang="ko-KR" altLang="en-US" b="1">
                  <a:solidFill>
                    <a:schemeClr val="bg1"/>
                  </a:solidFill>
                </a:rPr>
                <a:t>항목 </a:t>
              </a:r>
              <a:r>
                <a:rPr lang="en-US" altLang="ko-KR" b="1">
                  <a:solidFill>
                    <a:schemeClr val="bg1"/>
                  </a:solidFill>
                </a:rPr>
                <a:t>1</a:t>
              </a:r>
              <a:endParaRPr lang="ko-KR" altLang="en-US" b="1">
                <a:solidFill>
                  <a:schemeClr val="bg1"/>
                </a:solidFill>
              </a:endParaRPr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9FCE40E9-4FEE-4723-9ED1-11B68B112B4C}"/>
                </a:ext>
              </a:extLst>
            </p:cNvPr>
            <p:cNvSpPr/>
            <p:nvPr/>
          </p:nvSpPr>
          <p:spPr>
            <a:xfrm>
              <a:off x="185142" y="3978684"/>
              <a:ext cx="2870200" cy="1209174"/>
            </a:xfrm>
            <a:prstGeom prst="rect">
              <a:avLst/>
            </a:prstGeom>
            <a:solidFill>
              <a:srgbClr val="E7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C01D9512-D6BB-4AA6-B718-248FCDF9FD10}"/>
                </a:ext>
              </a:extLst>
            </p:cNvPr>
            <p:cNvSpPr/>
            <p:nvPr/>
          </p:nvSpPr>
          <p:spPr>
            <a:xfrm>
              <a:off x="185142" y="5278896"/>
              <a:ext cx="2870200" cy="1209174"/>
            </a:xfrm>
            <a:prstGeom prst="rect">
              <a:avLst/>
            </a:prstGeom>
            <a:solidFill>
              <a:srgbClr val="E7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25" name="그룹 124">
              <a:extLst>
                <a:ext uri="{FF2B5EF4-FFF2-40B4-BE49-F238E27FC236}">
                  <a16:creationId xmlns:a16="http://schemas.microsoft.com/office/drawing/2014/main" id="{571608E1-398C-4837-A8EE-497D310C495F}"/>
                </a:ext>
              </a:extLst>
            </p:cNvPr>
            <p:cNvGrpSpPr/>
            <p:nvPr/>
          </p:nvGrpSpPr>
          <p:grpSpPr>
            <a:xfrm>
              <a:off x="273849" y="2749731"/>
              <a:ext cx="2692786" cy="933033"/>
              <a:chOff x="264722" y="2749731"/>
              <a:chExt cx="2692786" cy="933033"/>
            </a:xfrm>
          </p:grpSpPr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C6B4182C-48CF-47A3-B68B-B9A17E570077}"/>
                  </a:ext>
                </a:extLst>
              </p:cNvPr>
              <p:cNvSpPr txBox="1"/>
              <p:nvPr/>
            </p:nvSpPr>
            <p:spPr>
              <a:xfrm>
                <a:off x="264722" y="2749731"/>
                <a:ext cx="16129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algn="ctr">
                  <a:defRPr b="1" spc="-12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1pPr>
              </a:lstStyle>
              <a:p>
                <a:pPr algn="l"/>
                <a:r>
                  <a:rPr lang="ko-KR" altLang="en-US" sz="160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내용</a:t>
                </a:r>
                <a:r>
                  <a:rPr lang="en-US" altLang="ko-KR" sz="160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1</a:t>
                </a:r>
                <a:endParaRPr lang="ko-KR" altLang="en-US" sz="160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cxnSp>
            <p:nvCxnSpPr>
              <p:cNvPr id="121" name="직선 연결선 120">
                <a:extLst>
                  <a:ext uri="{FF2B5EF4-FFF2-40B4-BE49-F238E27FC236}">
                    <a16:creationId xmlns:a16="http://schemas.microsoft.com/office/drawing/2014/main" id="{0447137F-0D58-4995-847E-21B0F6B075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2976" y="3088285"/>
                <a:ext cx="2674532" cy="0"/>
              </a:xfrm>
              <a:prstGeom prst="line">
                <a:avLst/>
              </a:prstGeom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AB090D9A-0703-4E93-959E-73B85461D2C4}"/>
                  </a:ext>
                </a:extLst>
              </p:cNvPr>
              <p:cNvSpPr txBox="1"/>
              <p:nvPr/>
            </p:nvSpPr>
            <p:spPr>
              <a:xfrm>
                <a:off x="264722" y="3159544"/>
                <a:ext cx="267453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algn="ctr">
                  <a:defRPr b="1" spc="-12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1pPr>
              </a:lstStyle>
              <a:p>
                <a:pPr algn="l"/>
                <a:r>
                  <a:rPr lang="ko-KR" altLang="en-US" sz="1400" b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내용</a:t>
                </a:r>
                <a:r>
                  <a:rPr lang="en-US" altLang="ko-KR" sz="1400" b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1</a:t>
                </a:r>
                <a:r>
                  <a:rPr lang="ko-KR" altLang="en-US" sz="1400" b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에 관련된 내용으로 자유롭게 적어주세요</a:t>
                </a:r>
                <a:r>
                  <a:rPr lang="en-US" altLang="ko-KR" sz="1400" b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.</a:t>
                </a:r>
                <a:endParaRPr lang="ko-KR" altLang="en-US" sz="1400" b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p:grpSp>
        <p:grpSp>
          <p:nvGrpSpPr>
            <p:cNvPr id="126" name="그룹 125">
              <a:extLst>
                <a:ext uri="{FF2B5EF4-FFF2-40B4-BE49-F238E27FC236}">
                  <a16:creationId xmlns:a16="http://schemas.microsoft.com/office/drawing/2014/main" id="{BF0972A2-8BFC-4DD8-8FB2-CACA7432A4E6}"/>
                </a:ext>
              </a:extLst>
            </p:cNvPr>
            <p:cNvGrpSpPr/>
            <p:nvPr/>
          </p:nvGrpSpPr>
          <p:grpSpPr>
            <a:xfrm>
              <a:off x="273849" y="4104519"/>
              <a:ext cx="2692786" cy="933033"/>
              <a:chOff x="264722" y="2749731"/>
              <a:chExt cx="2692786" cy="933033"/>
            </a:xfrm>
          </p:grpSpPr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B62C51B7-A44E-44EE-8554-B49BE5D76AE2}"/>
                  </a:ext>
                </a:extLst>
              </p:cNvPr>
              <p:cNvSpPr txBox="1"/>
              <p:nvPr/>
            </p:nvSpPr>
            <p:spPr>
              <a:xfrm>
                <a:off x="264722" y="2749731"/>
                <a:ext cx="16129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algn="ctr">
                  <a:defRPr b="1" spc="-12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1pPr>
              </a:lstStyle>
              <a:p>
                <a:pPr algn="l"/>
                <a:r>
                  <a:rPr lang="ko-KR" altLang="en-US" sz="160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내용</a:t>
                </a:r>
                <a:r>
                  <a:rPr lang="en-US" altLang="ko-KR" sz="160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2</a:t>
                </a:r>
                <a:endParaRPr lang="ko-KR" altLang="en-US" sz="160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cxnSp>
            <p:nvCxnSpPr>
              <p:cNvPr id="128" name="직선 연결선 127">
                <a:extLst>
                  <a:ext uri="{FF2B5EF4-FFF2-40B4-BE49-F238E27FC236}">
                    <a16:creationId xmlns:a16="http://schemas.microsoft.com/office/drawing/2014/main" id="{E54AFC70-719E-4F4B-8A15-C15F0924248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2976" y="3088285"/>
                <a:ext cx="2674532" cy="0"/>
              </a:xfrm>
              <a:prstGeom prst="line">
                <a:avLst/>
              </a:prstGeom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CF87B413-C75E-46A6-B8A2-740733245D2B}"/>
                  </a:ext>
                </a:extLst>
              </p:cNvPr>
              <p:cNvSpPr txBox="1"/>
              <p:nvPr/>
            </p:nvSpPr>
            <p:spPr>
              <a:xfrm>
                <a:off x="264722" y="3159544"/>
                <a:ext cx="267453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algn="ctr">
                  <a:defRPr b="1" spc="-12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1pPr>
              </a:lstStyle>
              <a:p>
                <a:pPr algn="l"/>
                <a:r>
                  <a:rPr lang="ko-KR" altLang="en-US" sz="1400" b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내용</a:t>
                </a:r>
                <a:r>
                  <a:rPr lang="en-US" altLang="ko-KR" sz="1400" b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2</a:t>
                </a:r>
                <a:r>
                  <a:rPr lang="ko-KR" altLang="en-US" sz="1400" b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에 관련된 내용으로 자유롭게 적어주세요</a:t>
                </a:r>
                <a:r>
                  <a:rPr lang="en-US" altLang="ko-KR" sz="1400" b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.</a:t>
                </a:r>
                <a:endParaRPr lang="ko-KR" altLang="en-US" sz="1400" b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p:grpSp>
        <p:grpSp>
          <p:nvGrpSpPr>
            <p:cNvPr id="130" name="그룹 129">
              <a:extLst>
                <a:ext uri="{FF2B5EF4-FFF2-40B4-BE49-F238E27FC236}">
                  <a16:creationId xmlns:a16="http://schemas.microsoft.com/office/drawing/2014/main" id="{0BDF9CE2-04AE-4FB8-9D8B-0A0AB1DAE5DB}"/>
                </a:ext>
              </a:extLst>
            </p:cNvPr>
            <p:cNvGrpSpPr/>
            <p:nvPr/>
          </p:nvGrpSpPr>
          <p:grpSpPr>
            <a:xfrm>
              <a:off x="273849" y="5416966"/>
              <a:ext cx="2692786" cy="933033"/>
              <a:chOff x="264722" y="2749731"/>
              <a:chExt cx="2692786" cy="933033"/>
            </a:xfrm>
          </p:grpSpPr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D94DE922-62F4-420B-B671-9EB2523A4C28}"/>
                  </a:ext>
                </a:extLst>
              </p:cNvPr>
              <p:cNvSpPr txBox="1"/>
              <p:nvPr/>
            </p:nvSpPr>
            <p:spPr>
              <a:xfrm>
                <a:off x="264722" y="2749731"/>
                <a:ext cx="16129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algn="ctr">
                  <a:defRPr b="1" spc="-12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1pPr>
              </a:lstStyle>
              <a:p>
                <a:pPr algn="l"/>
                <a:r>
                  <a:rPr lang="ko-KR" altLang="en-US" sz="160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내용</a:t>
                </a:r>
                <a:r>
                  <a:rPr lang="en-US" altLang="ko-KR" sz="160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3</a:t>
                </a:r>
                <a:endParaRPr lang="ko-KR" altLang="en-US" sz="160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cxnSp>
            <p:nvCxnSpPr>
              <p:cNvPr id="132" name="직선 연결선 131">
                <a:extLst>
                  <a:ext uri="{FF2B5EF4-FFF2-40B4-BE49-F238E27FC236}">
                    <a16:creationId xmlns:a16="http://schemas.microsoft.com/office/drawing/2014/main" id="{7E490D9E-71D2-4384-B5EC-1B17C078F42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2976" y="3088285"/>
                <a:ext cx="2674532" cy="0"/>
              </a:xfrm>
              <a:prstGeom prst="line">
                <a:avLst/>
              </a:prstGeom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376E0D48-1586-49B2-8379-9EF7B0B5818B}"/>
                  </a:ext>
                </a:extLst>
              </p:cNvPr>
              <p:cNvSpPr txBox="1"/>
              <p:nvPr/>
            </p:nvSpPr>
            <p:spPr>
              <a:xfrm>
                <a:off x="264722" y="3159544"/>
                <a:ext cx="267453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algn="ctr">
                  <a:defRPr b="1" spc="-12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1pPr>
              </a:lstStyle>
              <a:p>
                <a:pPr algn="l"/>
                <a:r>
                  <a:rPr lang="ko-KR" altLang="en-US" sz="1400" b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내용</a:t>
                </a:r>
                <a:r>
                  <a:rPr lang="en-US" altLang="ko-KR" sz="1400" b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3</a:t>
                </a:r>
                <a:r>
                  <a:rPr lang="ko-KR" altLang="en-US" sz="1400" b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에 관련된 내용으로 자유롭게 적어주세요</a:t>
                </a:r>
                <a:r>
                  <a:rPr lang="en-US" altLang="ko-KR" sz="1400" b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.</a:t>
                </a:r>
                <a:endParaRPr lang="ko-KR" altLang="en-US" sz="1400" b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p:grpSp>
      </p:grpSp>
      <p:grpSp>
        <p:nvGrpSpPr>
          <p:cNvPr id="179" name="그룹 178">
            <a:extLst>
              <a:ext uri="{FF2B5EF4-FFF2-40B4-BE49-F238E27FC236}">
                <a16:creationId xmlns:a16="http://schemas.microsoft.com/office/drawing/2014/main" id="{A0CA6129-D4C4-4EEB-ACE9-0A2DBF200835}"/>
              </a:ext>
            </a:extLst>
          </p:cNvPr>
          <p:cNvGrpSpPr/>
          <p:nvPr/>
        </p:nvGrpSpPr>
        <p:grpSpPr>
          <a:xfrm>
            <a:off x="3167823" y="1617827"/>
            <a:ext cx="2870200" cy="4578143"/>
            <a:chOff x="3168981" y="1909927"/>
            <a:chExt cx="2870200" cy="4578143"/>
          </a:xfrm>
        </p:grpSpPr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7C70DCA0-F2FF-46C6-B65B-9EE37C7064D2}"/>
                </a:ext>
              </a:extLst>
            </p:cNvPr>
            <p:cNvSpPr/>
            <p:nvPr/>
          </p:nvSpPr>
          <p:spPr>
            <a:xfrm>
              <a:off x="3168981" y="1909927"/>
              <a:ext cx="2870200" cy="641754"/>
            </a:xfrm>
            <a:prstGeom prst="rect">
              <a:avLst/>
            </a:prstGeom>
            <a:solidFill>
              <a:srgbClr val="DA21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71B680E2-D520-4DA7-ADF1-15B277888F72}"/>
                </a:ext>
              </a:extLst>
            </p:cNvPr>
            <p:cNvSpPr/>
            <p:nvPr/>
          </p:nvSpPr>
          <p:spPr>
            <a:xfrm>
              <a:off x="3168981" y="2678472"/>
              <a:ext cx="2870200" cy="3809598"/>
            </a:xfrm>
            <a:prstGeom prst="rect">
              <a:avLst/>
            </a:prstGeom>
            <a:solidFill>
              <a:srgbClr val="E7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87A2E6A8-79EC-4AFB-AF8C-9DE76C9946A8}"/>
                </a:ext>
              </a:extLst>
            </p:cNvPr>
            <p:cNvSpPr txBox="1"/>
            <p:nvPr/>
          </p:nvSpPr>
          <p:spPr>
            <a:xfrm>
              <a:off x="3518231" y="2046138"/>
              <a:ext cx="21717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pc="-120">
                  <a:latin typeface="나눔스퀘어" panose="020B0600000101010101" pitchFamily="50" charset="-127"/>
                  <a:ea typeface="나눔스퀘어" panose="020B0600000101010101" pitchFamily="50" charset="-127"/>
                </a:defRPr>
              </a:lvl1pPr>
            </a:lstStyle>
            <a:p>
              <a:pPr algn="ctr"/>
              <a:r>
                <a:rPr lang="ko-KR" altLang="en-US" b="1">
                  <a:solidFill>
                    <a:schemeClr val="bg1"/>
                  </a:solidFill>
                </a:rPr>
                <a:t>항목 </a:t>
              </a:r>
              <a:r>
                <a:rPr lang="en-US" altLang="ko-KR" b="1">
                  <a:solidFill>
                    <a:schemeClr val="bg1"/>
                  </a:solidFill>
                </a:rPr>
                <a:t>2</a:t>
              </a:r>
              <a:endParaRPr lang="ko-KR" altLang="en-US" b="1">
                <a:solidFill>
                  <a:schemeClr val="bg1"/>
                </a:solidFill>
              </a:endParaRP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5A6482B1-EDB2-4CB9-8C7D-E6F4BDD719AE}"/>
                </a:ext>
              </a:extLst>
            </p:cNvPr>
            <p:cNvSpPr txBox="1"/>
            <p:nvPr/>
          </p:nvSpPr>
          <p:spPr>
            <a:xfrm>
              <a:off x="4000831" y="5336250"/>
              <a:ext cx="12065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1600" b="1" spc="-12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defRPr>
              </a:lvl1pPr>
            </a:lstStyle>
            <a:p>
              <a:pPr algn="ctr"/>
              <a:r>
                <a:rPr lang="ko-KR" altLang="en-US"/>
                <a:t>사진 </a:t>
              </a:r>
              <a:r>
                <a:rPr lang="en-US" altLang="ko-KR"/>
                <a:t>1</a:t>
              </a:r>
              <a:endParaRPr lang="ko-KR" altLang="en-US"/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7AB3073E-520D-4A0C-82D6-223D9EE19CDB}"/>
                </a:ext>
              </a:extLst>
            </p:cNvPr>
            <p:cNvSpPr txBox="1"/>
            <p:nvPr/>
          </p:nvSpPr>
          <p:spPr>
            <a:xfrm>
              <a:off x="3266815" y="5791099"/>
              <a:ext cx="267453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ctr">
                <a:defRPr b="1" spc="-12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defRPr>
              </a:lvl1pPr>
            </a:lstStyle>
            <a:p>
              <a:r>
                <a:rPr lang="ko-KR" altLang="en-US" sz="1400" b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사진</a:t>
              </a:r>
              <a:r>
                <a:rPr lang="en-US" altLang="ko-KR" sz="1400" b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</a:t>
              </a:r>
              <a:r>
                <a:rPr lang="ko-KR" altLang="en-US" sz="1400" b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에 관련된 내용으로 </a:t>
              </a:r>
              <a:endParaRPr lang="en-US" altLang="ko-KR" sz="1400" b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r>
                <a:rPr lang="ko-KR" altLang="en-US" sz="1400" b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자유롭게 적어주세요</a:t>
              </a:r>
              <a:r>
                <a:rPr lang="en-US" altLang="ko-KR" sz="1400" b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.</a:t>
              </a:r>
              <a:endParaRPr lang="ko-KR" altLang="en-US" sz="1400" b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cxnSp>
          <p:nvCxnSpPr>
            <p:cNvPr id="139" name="직선 연결선 138">
              <a:extLst>
                <a:ext uri="{FF2B5EF4-FFF2-40B4-BE49-F238E27FC236}">
                  <a16:creationId xmlns:a16="http://schemas.microsoft.com/office/drawing/2014/main" id="{99BFB816-A623-4305-9330-524C1A1E8D79}"/>
                </a:ext>
              </a:extLst>
            </p:cNvPr>
            <p:cNvCxnSpPr>
              <a:cxnSpLocks/>
            </p:cNvCxnSpPr>
            <p:nvPr/>
          </p:nvCxnSpPr>
          <p:spPr>
            <a:xfrm>
              <a:off x="3266815" y="5706142"/>
              <a:ext cx="2674532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3" name="그룹 142">
              <a:extLst>
                <a:ext uri="{FF2B5EF4-FFF2-40B4-BE49-F238E27FC236}">
                  <a16:creationId xmlns:a16="http://schemas.microsoft.com/office/drawing/2014/main" id="{09B8848C-7255-4DC4-AC94-C815F8E54A54}"/>
                </a:ext>
              </a:extLst>
            </p:cNvPr>
            <p:cNvGrpSpPr/>
            <p:nvPr/>
          </p:nvGrpSpPr>
          <p:grpSpPr>
            <a:xfrm>
              <a:off x="3266815" y="2775149"/>
              <a:ext cx="2674532" cy="2464424"/>
              <a:chOff x="3349211" y="3429000"/>
              <a:chExt cx="2674532" cy="2464424"/>
            </a:xfrm>
          </p:grpSpPr>
          <p:sp>
            <p:nvSpPr>
              <p:cNvPr id="142" name="직사각형 141">
                <a:extLst>
                  <a:ext uri="{FF2B5EF4-FFF2-40B4-BE49-F238E27FC236}">
                    <a16:creationId xmlns:a16="http://schemas.microsoft.com/office/drawing/2014/main" id="{66EBCA6C-C7C7-43ED-8A07-28211DD998F4}"/>
                  </a:ext>
                </a:extLst>
              </p:cNvPr>
              <p:cNvSpPr/>
              <p:nvPr/>
            </p:nvSpPr>
            <p:spPr>
              <a:xfrm>
                <a:off x="3349211" y="3429000"/>
                <a:ext cx="2674532" cy="246442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41" name="그림 140" descr="하늘, 건물, 실외이(가) 표시된 사진&#10;&#10;매우 높은 신뢰도로 생성된 설명">
                <a:extLst>
                  <a:ext uri="{FF2B5EF4-FFF2-40B4-BE49-F238E27FC236}">
                    <a16:creationId xmlns:a16="http://schemas.microsoft.com/office/drawing/2014/main" id="{D34126DD-5C57-40B8-9B41-039445D6859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734" t="7928" r="34939" b="15557"/>
              <a:stretch/>
            </p:blipFill>
            <p:spPr>
              <a:xfrm>
                <a:off x="3487408" y="3555716"/>
                <a:ext cx="2398139" cy="2210992"/>
              </a:xfrm>
              <a:prstGeom prst="rect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</p:pic>
        </p:grpSp>
      </p:grpSp>
      <p:grpSp>
        <p:nvGrpSpPr>
          <p:cNvPr id="181" name="그룹 180">
            <a:extLst>
              <a:ext uri="{FF2B5EF4-FFF2-40B4-BE49-F238E27FC236}">
                <a16:creationId xmlns:a16="http://schemas.microsoft.com/office/drawing/2014/main" id="{46E48CF7-CA46-439D-9C43-9F648BEDF320}"/>
              </a:ext>
            </a:extLst>
          </p:cNvPr>
          <p:cNvGrpSpPr/>
          <p:nvPr/>
        </p:nvGrpSpPr>
        <p:grpSpPr>
          <a:xfrm>
            <a:off x="6153979" y="1617827"/>
            <a:ext cx="2870200" cy="4578143"/>
            <a:chOff x="6152820" y="1909927"/>
            <a:chExt cx="2870200" cy="4578143"/>
          </a:xfrm>
        </p:grpSpPr>
        <p:grpSp>
          <p:nvGrpSpPr>
            <p:cNvPr id="180" name="그룹 179">
              <a:extLst>
                <a:ext uri="{FF2B5EF4-FFF2-40B4-BE49-F238E27FC236}">
                  <a16:creationId xmlns:a16="http://schemas.microsoft.com/office/drawing/2014/main" id="{2CD19568-4BDA-4DAA-B54C-24FE9F81C412}"/>
                </a:ext>
              </a:extLst>
            </p:cNvPr>
            <p:cNvGrpSpPr/>
            <p:nvPr/>
          </p:nvGrpSpPr>
          <p:grpSpPr>
            <a:xfrm>
              <a:off x="6152820" y="1909927"/>
              <a:ext cx="2870200" cy="4578143"/>
              <a:chOff x="6152820" y="1909927"/>
              <a:chExt cx="2870200" cy="4578143"/>
            </a:xfrm>
          </p:grpSpPr>
          <p:sp>
            <p:nvSpPr>
              <p:cNvPr id="101" name="직사각형 100">
                <a:extLst>
                  <a:ext uri="{FF2B5EF4-FFF2-40B4-BE49-F238E27FC236}">
                    <a16:creationId xmlns:a16="http://schemas.microsoft.com/office/drawing/2014/main" id="{2E4BEE6D-7EE2-42DE-9ADC-60068745B55C}"/>
                  </a:ext>
                </a:extLst>
              </p:cNvPr>
              <p:cNvSpPr/>
              <p:nvPr/>
            </p:nvSpPr>
            <p:spPr>
              <a:xfrm>
                <a:off x="6152820" y="1909927"/>
                <a:ext cx="2870200" cy="641754"/>
              </a:xfrm>
              <a:prstGeom prst="rect">
                <a:avLst/>
              </a:prstGeom>
              <a:solidFill>
                <a:srgbClr val="DA212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6" name="직사각형 105">
                <a:extLst>
                  <a:ext uri="{FF2B5EF4-FFF2-40B4-BE49-F238E27FC236}">
                    <a16:creationId xmlns:a16="http://schemas.microsoft.com/office/drawing/2014/main" id="{7E162289-983E-42F7-BB1A-A570619F42DE}"/>
                  </a:ext>
                </a:extLst>
              </p:cNvPr>
              <p:cNvSpPr/>
              <p:nvPr/>
            </p:nvSpPr>
            <p:spPr>
              <a:xfrm>
                <a:off x="6152820" y="2678472"/>
                <a:ext cx="2870200" cy="1835860"/>
              </a:xfrm>
              <a:prstGeom prst="rect">
                <a:avLst/>
              </a:prstGeom>
              <a:solidFill>
                <a:srgbClr val="E7E6E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F0E285B6-97B3-464B-9298-00DA46CA1A15}"/>
                  </a:ext>
                </a:extLst>
              </p:cNvPr>
              <p:cNvSpPr txBox="1"/>
              <p:nvPr/>
            </p:nvSpPr>
            <p:spPr>
              <a:xfrm>
                <a:off x="6502070" y="2046138"/>
                <a:ext cx="21717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>
                  <a:defRPr spc="-120"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1pPr>
              </a:lstStyle>
              <a:p>
                <a:pPr algn="ctr"/>
                <a:r>
                  <a:rPr lang="ko-KR" altLang="en-US" b="1">
                    <a:solidFill>
                      <a:schemeClr val="bg1"/>
                    </a:solidFill>
                  </a:rPr>
                  <a:t>항목 </a:t>
                </a:r>
                <a:r>
                  <a:rPr lang="en-US" altLang="ko-KR" b="1">
                    <a:solidFill>
                      <a:schemeClr val="bg1"/>
                    </a:solidFill>
                  </a:rPr>
                  <a:t>3</a:t>
                </a:r>
                <a:endParaRPr lang="ko-KR" altLang="en-US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144" name="직사각형 143">
                <a:extLst>
                  <a:ext uri="{FF2B5EF4-FFF2-40B4-BE49-F238E27FC236}">
                    <a16:creationId xmlns:a16="http://schemas.microsoft.com/office/drawing/2014/main" id="{7F2DA908-7C75-4C07-B03C-9992DAE2C985}"/>
                  </a:ext>
                </a:extLst>
              </p:cNvPr>
              <p:cNvSpPr/>
              <p:nvPr/>
            </p:nvSpPr>
            <p:spPr>
              <a:xfrm>
                <a:off x="6152820" y="4652210"/>
                <a:ext cx="2870200" cy="1835860"/>
              </a:xfrm>
              <a:prstGeom prst="rect">
                <a:avLst/>
              </a:prstGeom>
              <a:solidFill>
                <a:srgbClr val="E7E6E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58" name="그룹 157">
              <a:extLst>
                <a:ext uri="{FF2B5EF4-FFF2-40B4-BE49-F238E27FC236}">
                  <a16:creationId xmlns:a16="http://schemas.microsoft.com/office/drawing/2014/main" id="{6EA2A6BD-1963-4DEE-8688-253D38841DEB}"/>
                </a:ext>
              </a:extLst>
            </p:cNvPr>
            <p:cNvGrpSpPr/>
            <p:nvPr/>
          </p:nvGrpSpPr>
          <p:grpSpPr>
            <a:xfrm>
              <a:off x="6254615" y="2782084"/>
              <a:ext cx="1196416" cy="1628636"/>
              <a:chOff x="6254615" y="2814437"/>
              <a:chExt cx="1196416" cy="1628636"/>
            </a:xfrm>
          </p:grpSpPr>
          <p:sp>
            <p:nvSpPr>
              <p:cNvPr id="147" name="직사각형 146">
                <a:extLst>
                  <a:ext uri="{FF2B5EF4-FFF2-40B4-BE49-F238E27FC236}">
                    <a16:creationId xmlns:a16="http://schemas.microsoft.com/office/drawing/2014/main" id="{4FD3039E-363A-4E81-9A03-A0E21EC72216}"/>
                  </a:ext>
                </a:extLst>
              </p:cNvPr>
              <p:cNvSpPr/>
              <p:nvPr/>
            </p:nvSpPr>
            <p:spPr>
              <a:xfrm>
                <a:off x="6254615" y="2814437"/>
                <a:ext cx="1196416" cy="162863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46" name="그림 145" descr="실외, 하늘, 건물이(가) 표시된 사진&#10;&#10;매우 높은 신뢰도로 생성된 설명">
                <a:extLst>
                  <a:ext uri="{FF2B5EF4-FFF2-40B4-BE49-F238E27FC236}">
                    <a16:creationId xmlns:a16="http://schemas.microsoft.com/office/drawing/2014/main" id="{E8869882-7D7A-4E0B-8D24-9993D399BFC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888"/>
              <a:stretch/>
            </p:blipFill>
            <p:spPr>
              <a:xfrm>
                <a:off x="6326895" y="2884160"/>
                <a:ext cx="1051857" cy="1489190"/>
              </a:xfrm>
              <a:prstGeom prst="rect">
                <a:avLst/>
              </a:prstGeom>
              <a:ln>
                <a:solidFill>
                  <a:schemeClr val="bg2"/>
                </a:solidFill>
              </a:ln>
            </p:spPr>
          </p:pic>
        </p:grpSp>
        <p:grpSp>
          <p:nvGrpSpPr>
            <p:cNvPr id="162" name="그룹 161">
              <a:extLst>
                <a:ext uri="{FF2B5EF4-FFF2-40B4-BE49-F238E27FC236}">
                  <a16:creationId xmlns:a16="http://schemas.microsoft.com/office/drawing/2014/main" id="{476B35FD-661C-468D-B204-17F600E5D48D}"/>
                </a:ext>
              </a:extLst>
            </p:cNvPr>
            <p:cNvGrpSpPr/>
            <p:nvPr/>
          </p:nvGrpSpPr>
          <p:grpSpPr>
            <a:xfrm>
              <a:off x="7713551" y="4755822"/>
              <a:ext cx="1196416" cy="1628636"/>
              <a:chOff x="10817393" y="-64730"/>
              <a:chExt cx="1196416" cy="1628636"/>
            </a:xfrm>
          </p:grpSpPr>
          <p:sp>
            <p:nvSpPr>
              <p:cNvPr id="160" name="직사각형 159">
                <a:extLst>
                  <a:ext uri="{FF2B5EF4-FFF2-40B4-BE49-F238E27FC236}">
                    <a16:creationId xmlns:a16="http://schemas.microsoft.com/office/drawing/2014/main" id="{1A777A03-4F59-46BE-BE0B-EA59D4368D4B}"/>
                  </a:ext>
                </a:extLst>
              </p:cNvPr>
              <p:cNvSpPr/>
              <p:nvPr/>
            </p:nvSpPr>
            <p:spPr>
              <a:xfrm>
                <a:off x="10817393" y="-64730"/>
                <a:ext cx="1196416" cy="162863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53" name="그림 152" descr="하늘, 실외, 배, 건물이(가) 표시된 사진&#10;&#10;매우 높은 신뢰도로 생성된 설명">
                <a:extLst>
                  <a:ext uri="{FF2B5EF4-FFF2-40B4-BE49-F238E27FC236}">
                    <a16:creationId xmlns:a16="http://schemas.microsoft.com/office/drawing/2014/main" id="{41392B8B-0327-4FA1-94C1-FD0286A6774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731" t="11897" r="45222" b="15800"/>
              <a:stretch/>
            </p:blipFill>
            <p:spPr>
              <a:xfrm>
                <a:off x="10889673" y="4993"/>
                <a:ext cx="1051857" cy="1489190"/>
              </a:xfrm>
              <a:custGeom>
                <a:avLst/>
                <a:gdLst>
                  <a:gd name="connsiteX0" fmla="*/ 0 w 2755900"/>
                  <a:gd name="connsiteY0" fmla="*/ 0 h 3185654"/>
                  <a:gd name="connsiteX1" fmla="*/ 2755900 w 2755900"/>
                  <a:gd name="connsiteY1" fmla="*/ 0 h 3185654"/>
                  <a:gd name="connsiteX2" fmla="*/ 2755900 w 2755900"/>
                  <a:gd name="connsiteY2" fmla="*/ 3185654 h 3185654"/>
                  <a:gd name="connsiteX3" fmla="*/ 0 w 2755900"/>
                  <a:gd name="connsiteY3" fmla="*/ 3185654 h 31856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55900" h="3185654">
                    <a:moveTo>
                      <a:pt x="0" y="0"/>
                    </a:moveTo>
                    <a:lnTo>
                      <a:pt x="2755900" y="0"/>
                    </a:lnTo>
                    <a:lnTo>
                      <a:pt x="2755900" y="3185654"/>
                    </a:lnTo>
                    <a:lnTo>
                      <a:pt x="0" y="3185654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solidFill>
                  <a:schemeClr val="bg2"/>
                </a:solidFill>
              </a:ln>
            </p:spPr>
          </p:pic>
        </p:grpSp>
        <p:grpSp>
          <p:nvGrpSpPr>
            <p:cNvPr id="167" name="그룹 166">
              <a:extLst>
                <a:ext uri="{FF2B5EF4-FFF2-40B4-BE49-F238E27FC236}">
                  <a16:creationId xmlns:a16="http://schemas.microsoft.com/office/drawing/2014/main" id="{FECBEDD3-414B-4A59-B40F-F5A14F1087AE}"/>
                </a:ext>
              </a:extLst>
            </p:cNvPr>
            <p:cNvGrpSpPr/>
            <p:nvPr/>
          </p:nvGrpSpPr>
          <p:grpSpPr>
            <a:xfrm>
              <a:off x="7550716" y="2784813"/>
              <a:ext cx="1286972" cy="1220679"/>
              <a:chOff x="7550716" y="2784813"/>
              <a:chExt cx="1286972" cy="1220679"/>
            </a:xfrm>
          </p:grpSpPr>
          <p:sp>
            <p:nvSpPr>
              <p:cNvPr id="163" name="TextBox 162">
                <a:extLst>
                  <a:ext uri="{FF2B5EF4-FFF2-40B4-BE49-F238E27FC236}">
                    <a16:creationId xmlns:a16="http://schemas.microsoft.com/office/drawing/2014/main" id="{868388D4-E95E-4DD7-A2F2-516356B44A2E}"/>
                  </a:ext>
                </a:extLst>
              </p:cNvPr>
              <p:cNvSpPr txBox="1"/>
              <p:nvPr/>
            </p:nvSpPr>
            <p:spPr>
              <a:xfrm>
                <a:off x="7552826" y="2784813"/>
                <a:ext cx="124976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algn="ctr">
                  <a:defRPr sz="1600" b="1" spc="-12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1pPr>
              </a:lstStyle>
              <a:p>
                <a:pPr algn="l"/>
                <a:r>
                  <a:rPr lang="ko-KR" altLang="en-US"/>
                  <a:t>사진</a:t>
                </a:r>
                <a:r>
                  <a:rPr lang="en-US" altLang="ko-KR"/>
                  <a:t>2</a:t>
                </a:r>
                <a:endParaRPr lang="ko-KR" altLang="en-US"/>
              </a:p>
            </p:txBody>
          </p:sp>
          <p:cxnSp>
            <p:nvCxnSpPr>
              <p:cNvPr id="164" name="직선 연결선 163">
                <a:extLst>
                  <a:ext uri="{FF2B5EF4-FFF2-40B4-BE49-F238E27FC236}">
                    <a16:creationId xmlns:a16="http://schemas.microsoft.com/office/drawing/2014/main" id="{8EB633FC-182C-4A01-A6F1-1F9243A824F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52826" y="3159544"/>
                <a:ext cx="1284862" cy="0"/>
              </a:xfrm>
              <a:prstGeom prst="line">
                <a:avLst/>
              </a:prstGeom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6" name="TextBox 165">
                <a:extLst>
                  <a:ext uri="{FF2B5EF4-FFF2-40B4-BE49-F238E27FC236}">
                    <a16:creationId xmlns:a16="http://schemas.microsoft.com/office/drawing/2014/main" id="{33CC7141-3954-40E4-A30B-2CA6B2EAD103}"/>
                  </a:ext>
                </a:extLst>
              </p:cNvPr>
              <p:cNvSpPr txBox="1"/>
              <p:nvPr/>
            </p:nvSpPr>
            <p:spPr>
              <a:xfrm>
                <a:off x="7550716" y="3266828"/>
                <a:ext cx="1284862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algn="ctr">
                  <a:defRPr b="1" spc="-12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1pPr>
              </a:lstStyle>
              <a:p>
                <a:pPr algn="l"/>
                <a:r>
                  <a:rPr lang="ko-KR" altLang="en-US" sz="1400" b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사진</a:t>
                </a:r>
                <a:r>
                  <a:rPr lang="en-US" altLang="ko-KR" sz="1400" b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2</a:t>
                </a:r>
                <a:r>
                  <a:rPr lang="ko-KR" altLang="en-US" sz="1400" b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에 관련된 내용으로 자유롭게 적어주세요</a:t>
                </a:r>
                <a:r>
                  <a:rPr lang="en-US" altLang="ko-KR" sz="1400" b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.</a:t>
                </a:r>
                <a:endParaRPr lang="ko-KR" altLang="en-US" sz="1400" b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p:grpSp>
        <p:grpSp>
          <p:nvGrpSpPr>
            <p:cNvPr id="168" name="그룹 167">
              <a:extLst>
                <a:ext uri="{FF2B5EF4-FFF2-40B4-BE49-F238E27FC236}">
                  <a16:creationId xmlns:a16="http://schemas.microsoft.com/office/drawing/2014/main" id="{E0CFDCD7-01A5-4432-BEE0-D189BE7A5E8E}"/>
                </a:ext>
              </a:extLst>
            </p:cNvPr>
            <p:cNvGrpSpPr/>
            <p:nvPr/>
          </p:nvGrpSpPr>
          <p:grpSpPr>
            <a:xfrm>
              <a:off x="6314770" y="4753041"/>
              <a:ext cx="1286972" cy="1220679"/>
              <a:chOff x="7550716" y="2784813"/>
              <a:chExt cx="1286972" cy="1220679"/>
            </a:xfrm>
          </p:grpSpPr>
          <p:sp>
            <p:nvSpPr>
              <p:cNvPr id="169" name="TextBox 168">
                <a:extLst>
                  <a:ext uri="{FF2B5EF4-FFF2-40B4-BE49-F238E27FC236}">
                    <a16:creationId xmlns:a16="http://schemas.microsoft.com/office/drawing/2014/main" id="{B3E3523A-7AE2-4FE7-9C86-E94A7099EEB2}"/>
                  </a:ext>
                </a:extLst>
              </p:cNvPr>
              <p:cNvSpPr txBox="1"/>
              <p:nvPr/>
            </p:nvSpPr>
            <p:spPr>
              <a:xfrm>
                <a:off x="7552826" y="2784813"/>
                <a:ext cx="124976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algn="ctr">
                  <a:defRPr sz="1600" b="1" spc="-12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1pPr>
              </a:lstStyle>
              <a:p>
                <a:pPr algn="l"/>
                <a:r>
                  <a:rPr lang="ko-KR" altLang="en-US"/>
                  <a:t>사진</a:t>
                </a:r>
                <a:r>
                  <a:rPr lang="en-US" altLang="ko-KR"/>
                  <a:t>3</a:t>
                </a:r>
                <a:endParaRPr lang="ko-KR" altLang="en-US"/>
              </a:p>
            </p:txBody>
          </p:sp>
          <p:cxnSp>
            <p:nvCxnSpPr>
              <p:cNvPr id="170" name="직선 연결선 169">
                <a:extLst>
                  <a:ext uri="{FF2B5EF4-FFF2-40B4-BE49-F238E27FC236}">
                    <a16:creationId xmlns:a16="http://schemas.microsoft.com/office/drawing/2014/main" id="{0170FB72-074E-4174-AD2D-5054871C074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52826" y="3159544"/>
                <a:ext cx="1284862" cy="0"/>
              </a:xfrm>
              <a:prstGeom prst="line">
                <a:avLst/>
              </a:prstGeom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1" name="TextBox 170">
                <a:extLst>
                  <a:ext uri="{FF2B5EF4-FFF2-40B4-BE49-F238E27FC236}">
                    <a16:creationId xmlns:a16="http://schemas.microsoft.com/office/drawing/2014/main" id="{BA2FA9A1-F808-4F25-A8B6-8D47C987ECB1}"/>
                  </a:ext>
                </a:extLst>
              </p:cNvPr>
              <p:cNvSpPr txBox="1"/>
              <p:nvPr/>
            </p:nvSpPr>
            <p:spPr>
              <a:xfrm>
                <a:off x="7550716" y="3266828"/>
                <a:ext cx="1284862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algn="ctr">
                  <a:defRPr b="1" spc="-12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1pPr>
              </a:lstStyle>
              <a:p>
                <a:pPr algn="l"/>
                <a:r>
                  <a:rPr lang="ko-KR" altLang="en-US" sz="1400" b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사진</a:t>
                </a:r>
                <a:r>
                  <a:rPr lang="en-US" altLang="ko-KR" sz="1400" b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3</a:t>
                </a:r>
                <a:r>
                  <a:rPr lang="ko-KR" altLang="en-US" sz="1400" b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에 관련된 내용으로 자유롭게 적어주세요</a:t>
                </a:r>
                <a:r>
                  <a:rPr lang="en-US" altLang="ko-KR" sz="1400" b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.</a:t>
                </a:r>
                <a:endParaRPr lang="ko-KR" altLang="en-US" sz="1400" b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p:grpSp>
      </p:grpSp>
      <p:grpSp>
        <p:nvGrpSpPr>
          <p:cNvPr id="182" name="그룹 181">
            <a:extLst>
              <a:ext uri="{FF2B5EF4-FFF2-40B4-BE49-F238E27FC236}">
                <a16:creationId xmlns:a16="http://schemas.microsoft.com/office/drawing/2014/main" id="{80A23F43-3337-4152-84CD-C70FFC486141}"/>
              </a:ext>
            </a:extLst>
          </p:cNvPr>
          <p:cNvGrpSpPr/>
          <p:nvPr/>
        </p:nvGrpSpPr>
        <p:grpSpPr>
          <a:xfrm>
            <a:off x="9140134" y="1617827"/>
            <a:ext cx="2870200" cy="4578143"/>
            <a:chOff x="9143609" y="1909927"/>
            <a:chExt cx="2870200" cy="4578143"/>
          </a:xfrm>
        </p:grpSpPr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1684B5C7-2FF8-44DF-B066-787FA2202958}"/>
                </a:ext>
              </a:extLst>
            </p:cNvPr>
            <p:cNvSpPr/>
            <p:nvPr/>
          </p:nvSpPr>
          <p:spPr>
            <a:xfrm>
              <a:off x="9143609" y="1909927"/>
              <a:ext cx="2870200" cy="641754"/>
            </a:xfrm>
            <a:prstGeom prst="rect">
              <a:avLst/>
            </a:prstGeom>
            <a:solidFill>
              <a:srgbClr val="DA21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9B120221-7011-458E-A693-80AEB04716CF}"/>
                </a:ext>
              </a:extLst>
            </p:cNvPr>
            <p:cNvSpPr/>
            <p:nvPr/>
          </p:nvSpPr>
          <p:spPr>
            <a:xfrm>
              <a:off x="9143609" y="2678472"/>
              <a:ext cx="2870200" cy="3809598"/>
            </a:xfrm>
            <a:prstGeom prst="rect">
              <a:avLst/>
            </a:prstGeom>
            <a:solidFill>
              <a:srgbClr val="E7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4041C07E-0948-4BE6-BF42-02D083D91CEE}"/>
                </a:ext>
              </a:extLst>
            </p:cNvPr>
            <p:cNvSpPr txBox="1"/>
            <p:nvPr/>
          </p:nvSpPr>
          <p:spPr>
            <a:xfrm>
              <a:off x="9492859" y="2046138"/>
              <a:ext cx="21717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pc="-120">
                  <a:latin typeface="나눔스퀘어" panose="020B0600000101010101" pitchFamily="50" charset="-127"/>
                  <a:ea typeface="나눔스퀘어" panose="020B0600000101010101" pitchFamily="50" charset="-127"/>
                </a:defRPr>
              </a:lvl1pPr>
            </a:lstStyle>
            <a:p>
              <a:pPr algn="ctr"/>
              <a:r>
                <a:rPr lang="ko-KR" altLang="en-US" b="1">
                  <a:solidFill>
                    <a:schemeClr val="bg1"/>
                  </a:solidFill>
                </a:rPr>
                <a:t>항목 </a:t>
              </a:r>
              <a:r>
                <a:rPr lang="en-US" altLang="ko-KR" b="1">
                  <a:solidFill>
                    <a:schemeClr val="bg1"/>
                  </a:solidFill>
                </a:rPr>
                <a:t>4</a:t>
              </a:r>
              <a:endParaRPr lang="ko-KR" altLang="en-US" b="1">
                <a:solidFill>
                  <a:schemeClr val="bg1"/>
                </a:solidFill>
              </a:endParaRPr>
            </a:p>
          </p:txBody>
        </p:sp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A1F5A37D-7D1D-41F2-8F02-D1D3B17EA610}"/>
                </a:ext>
              </a:extLst>
            </p:cNvPr>
            <p:cNvSpPr txBox="1"/>
            <p:nvPr/>
          </p:nvSpPr>
          <p:spPr>
            <a:xfrm>
              <a:off x="9772259" y="2820990"/>
              <a:ext cx="16129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ctr">
                <a:defRPr b="1" spc="-12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defRPr>
              </a:lvl1pPr>
            </a:lstStyle>
            <a:p>
              <a:r>
                <a:rPr lang="ko-KR" altLang="en-US" sz="160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내용</a:t>
              </a:r>
              <a:r>
                <a:rPr lang="en-US" altLang="ko-KR" sz="160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4</a:t>
              </a:r>
              <a:endPara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cxnSp>
          <p:nvCxnSpPr>
            <p:cNvPr id="173" name="직선 연결선 172">
              <a:extLst>
                <a:ext uri="{FF2B5EF4-FFF2-40B4-BE49-F238E27FC236}">
                  <a16:creationId xmlns:a16="http://schemas.microsoft.com/office/drawing/2014/main" id="{19724154-E4AF-4BE7-903C-BA489A0E374A}"/>
                </a:ext>
              </a:extLst>
            </p:cNvPr>
            <p:cNvCxnSpPr>
              <a:cxnSpLocks/>
            </p:cNvCxnSpPr>
            <p:nvPr/>
          </p:nvCxnSpPr>
          <p:spPr>
            <a:xfrm>
              <a:off x="9241443" y="3266828"/>
              <a:ext cx="2674532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576AC5C0-2744-4A16-A824-BCCEEF556E0A}"/>
                </a:ext>
              </a:extLst>
            </p:cNvPr>
            <p:cNvSpPr txBox="1"/>
            <p:nvPr/>
          </p:nvSpPr>
          <p:spPr>
            <a:xfrm>
              <a:off x="9241443" y="3578371"/>
              <a:ext cx="267453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ctr">
                <a:defRPr b="1" spc="-12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defRPr>
              </a:lvl1pPr>
            </a:lstStyle>
            <a:p>
              <a:pPr algn="l"/>
              <a:r>
                <a:rPr lang="ko-KR" altLang="en-US" sz="1400" b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내용</a:t>
              </a:r>
              <a:r>
                <a:rPr lang="en-US" altLang="ko-KR" sz="1400" b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4</a:t>
              </a:r>
              <a:r>
                <a:rPr lang="ko-KR" altLang="en-US" sz="1400" b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에 관련된 내용으로 자유롭게 적어주세요</a:t>
              </a:r>
              <a:r>
                <a:rPr lang="en-US" altLang="ko-KR" sz="1400" b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.</a:t>
              </a:r>
              <a:endParaRPr lang="ko-KR" altLang="en-US" sz="1400" b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8B0BB623-6D53-4A5B-B056-93D7F096DC08}"/>
                </a:ext>
              </a:extLst>
            </p:cNvPr>
            <p:cNvSpPr txBox="1"/>
            <p:nvPr/>
          </p:nvSpPr>
          <p:spPr>
            <a:xfrm>
              <a:off x="9241443" y="4289617"/>
              <a:ext cx="267453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ctr">
                <a:defRPr b="1" spc="-12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defRPr>
              </a:lvl1pPr>
            </a:lstStyle>
            <a:p>
              <a:pPr algn="l"/>
              <a:r>
                <a:rPr lang="ko-KR" altLang="en-US" sz="1400" b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내용</a:t>
              </a:r>
              <a:r>
                <a:rPr lang="en-US" altLang="ko-KR" sz="1400" b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4</a:t>
              </a:r>
              <a:r>
                <a:rPr lang="ko-KR" altLang="en-US" sz="1400" b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에 관련된 내용으로 자유롭게 적어주세요</a:t>
              </a:r>
              <a:r>
                <a:rPr lang="en-US" altLang="ko-KR" sz="1400" b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.</a:t>
              </a:r>
              <a:endParaRPr lang="ko-KR" altLang="en-US" sz="1400" b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76" name="TextBox 175">
              <a:extLst>
                <a:ext uri="{FF2B5EF4-FFF2-40B4-BE49-F238E27FC236}">
                  <a16:creationId xmlns:a16="http://schemas.microsoft.com/office/drawing/2014/main" id="{765643C6-71F1-4CEB-8DDC-08942245759C}"/>
                </a:ext>
              </a:extLst>
            </p:cNvPr>
            <p:cNvSpPr txBox="1"/>
            <p:nvPr/>
          </p:nvSpPr>
          <p:spPr>
            <a:xfrm>
              <a:off x="9241443" y="5000863"/>
              <a:ext cx="267453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ctr">
                <a:defRPr b="1" spc="-12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defRPr>
              </a:lvl1pPr>
            </a:lstStyle>
            <a:p>
              <a:pPr algn="l"/>
              <a:r>
                <a:rPr lang="ko-KR" altLang="en-US" sz="1400" b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내용</a:t>
              </a:r>
              <a:r>
                <a:rPr lang="en-US" altLang="ko-KR" sz="1400" b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4</a:t>
              </a:r>
              <a:r>
                <a:rPr lang="ko-KR" altLang="en-US" sz="1400" b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에 관련된 내용으로 자유롭게 적어주세요</a:t>
              </a:r>
              <a:r>
                <a:rPr lang="en-US" altLang="ko-KR" sz="1400" b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.</a:t>
              </a:r>
              <a:endParaRPr lang="ko-KR" altLang="en-US" sz="1400" b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DEEC11BE-391E-496C-B1AC-932FAAB0A03C}"/>
                </a:ext>
              </a:extLst>
            </p:cNvPr>
            <p:cNvSpPr txBox="1"/>
            <p:nvPr/>
          </p:nvSpPr>
          <p:spPr>
            <a:xfrm>
              <a:off x="9241443" y="5712110"/>
              <a:ext cx="267453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ctr">
                <a:defRPr b="1" spc="-12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defRPr>
              </a:lvl1pPr>
            </a:lstStyle>
            <a:p>
              <a:pPr algn="l"/>
              <a:r>
                <a:rPr lang="ko-KR" altLang="en-US" sz="1400" b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내용</a:t>
              </a:r>
              <a:r>
                <a:rPr lang="en-US" altLang="ko-KR" sz="1400" b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4</a:t>
              </a:r>
              <a:r>
                <a:rPr lang="ko-KR" altLang="en-US" sz="1400" b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에 관련된 내용으로 자유롭게 적어주세요</a:t>
              </a:r>
              <a:r>
                <a:rPr lang="en-US" altLang="ko-KR" sz="1400" b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.</a:t>
              </a:r>
              <a:endParaRPr lang="ko-KR" altLang="en-US" sz="1400" b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6AD0A0C-388D-407A-9804-73FABD5153ED}"/>
              </a:ext>
            </a:extLst>
          </p:cNvPr>
          <p:cNvGrpSpPr/>
          <p:nvPr/>
        </p:nvGrpSpPr>
        <p:grpSpPr>
          <a:xfrm>
            <a:off x="1295400" y="374448"/>
            <a:ext cx="9601200" cy="1014903"/>
            <a:chOff x="1295400" y="374448"/>
            <a:chExt cx="9601200" cy="1014903"/>
          </a:xfrm>
        </p:grpSpPr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14712EE3-479A-486B-ACBE-4E53183D5CB2}"/>
                </a:ext>
              </a:extLst>
            </p:cNvPr>
            <p:cNvSpPr txBox="1"/>
            <p:nvPr/>
          </p:nvSpPr>
          <p:spPr>
            <a:xfrm>
              <a:off x="3257217" y="374448"/>
              <a:ext cx="567756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ctr">
                <a:defRPr sz="240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defRPr>
              </a:lvl1pPr>
            </a:lstStyle>
            <a:p>
              <a:r>
                <a:rPr lang="ko-KR" altLang="en-US" sz="280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소제목을 입력해주세요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F48FFF86-544D-4041-B3A6-3335B28091FF}"/>
                </a:ext>
              </a:extLst>
            </p:cNvPr>
            <p:cNvSpPr txBox="1"/>
            <p:nvPr/>
          </p:nvSpPr>
          <p:spPr>
            <a:xfrm>
              <a:off x="1295400" y="1050797"/>
              <a:ext cx="9601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ctr">
                <a:defRPr sz="240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defRPr>
              </a:lvl1pPr>
            </a:lstStyle>
            <a:p>
              <a:r>
                <a:rPr lang="ko-KR" altLang="en-US" sz="1600" spc="-12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이 곳에 해당 장에 관련된 간략한 설명을 써주세요</a:t>
              </a:r>
              <a:r>
                <a:rPr lang="en-US" altLang="ko-KR" sz="1600" spc="-12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</a:t>
              </a:r>
              <a:endParaRPr lang="ko-KR" altLang="en-US" sz="1600" spc="-12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cxnSp>
          <p:nvCxnSpPr>
            <p:cNvPr id="70" name="직선 연결선 69">
              <a:extLst>
                <a:ext uri="{FF2B5EF4-FFF2-40B4-BE49-F238E27FC236}">
                  <a16:creationId xmlns:a16="http://schemas.microsoft.com/office/drawing/2014/main" id="{32C670CA-F8AC-4FEA-908E-FEC96A3586DC}"/>
                </a:ext>
              </a:extLst>
            </p:cNvPr>
            <p:cNvCxnSpPr/>
            <p:nvPr/>
          </p:nvCxnSpPr>
          <p:spPr>
            <a:xfrm>
              <a:off x="3302000" y="957136"/>
              <a:ext cx="5588000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1" name="TextBox 70">
            <a:extLst>
              <a:ext uri="{FF2B5EF4-FFF2-40B4-BE49-F238E27FC236}">
                <a16:creationId xmlns:a16="http://schemas.microsoft.com/office/drawing/2014/main" id="{4F0B283F-DDA2-46AD-AF64-FF0E9A10F333}"/>
              </a:ext>
            </a:extLst>
          </p:cNvPr>
          <p:cNvSpPr txBox="1"/>
          <p:nvPr/>
        </p:nvSpPr>
        <p:spPr>
          <a:xfrm>
            <a:off x="10661650" y="6481636"/>
            <a:ext cx="14605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200" spc="30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pPr algn="r"/>
            <a:r>
              <a:rPr lang="en-US" altLang="ko-KR">
                <a:solidFill>
                  <a:schemeClr val="tx1">
                    <a:lumMod val="65000"/>
                    <a:lumOff val="35000"/>
                  </a:schemeClr>
                </a:solidFill>
              </a:rPr>
              <a:t>5</a:t>
            </a:r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26812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5731407" y="1714096"/>
            <a:ext cx="5931070" cy="4172106"/>
            <a:chOff x="5731407" y="1764896"/>
            <a:chExt cx="5931070" cy="4172106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7F611B67-D30E-4F28-8741-C8998D499DCB}"/>
                </a:ext>
              </a:extLst>
            </p:cNvPr>
            <p:cNvSpPr/>
            <p:nvPr/>
          </p:nvSpPr>
          <p:spPr>
            <a:xfrm>
              <a:off x="5731408" y="1764896"/>
              <a:ext cx="5921743" cy="133281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64C49A6-AD43-4DD4-BDE4-D3922A55B2BE}"/>
                </a:ext>
              </a:extLst>
            </p:cNvPr>
            <p:cNvSpPr txBox="1"/>
            <p:nvPr/>
          </p:nvSpPr>
          <p:spPr>
            <a:xfrm>
              <a:off x="5862749" y="2017983"/>
              <a:ext cx="3124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pc="-120">
                  <a:latin typeface="나눔스퀘어" panose="020B0600000101010101" pitchFamily="50" charset="-127"/>
                  <a:ea typeface="나눔스퀘어" panose="020B0600000101010101" pitchFamily="50" charset="-127"/>
                </a:defRPr>
              </a:lvl1pPr>
            </a:lstStyle>
            <a:p>
              <a:r>
                <a:rPr lang="ko-KR" altLang="en-US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그래프 제목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39A5AF2-7D30-4FD9-9B6B-A3783885CC60}"/>
                </a:ext>
              </a:extLst>
            </p:cNvPr>
            <p:cNvSpPr txBox="1"/>
            <p:nvPr/>
          </p:nvSpPr>
          <p:spPr>
            <a:xfrm>
              <a:off x="5862749" y="2395009"/>
              <a:ext cx="566250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2400" spc="-120">
                  <a:latin typeface="나눔스퀘어" panose="020B0600000101010101" pitchFamily="50" charset="-127"/>
                  <a:ea typeface="나눔스퀘어" panose="020B0600000101010101" pitchFamily="50" charset="-127"/>
                </a:defRPr>
              </a:lvl1pPr>
            </a:lstStyle>
            <a:p>
              <a:r>
                <a:rPr lang="ko-KR" altLang="en-US" sz="1400" dirty="0"/>
                <a:t>그래프의 수치를 변경하려면</a:t>
              </a:r>
              <a:r>
                <a:rPr lang="en-US" altLang="ko-KR" sz="1400" dirty="0"/>
                <a:t>, </a:t>
              </a:r>
              <a:r>
                <a:rPr lang="ko-KR" altLang="en-US" sz="1400" dirty="0"/>
                <a:t>해당 그래프 </a:t>
              </a:r>
              <a:r>
                <a:rPr lang="ko-KR" altLang="en-US" sz="1400" dirty="0" err="1"/>
                <a:t>우클릭</a:t>
              </a:r>
              <a:r>
                <a:rPr lang="ko-KR" altLang="en-US" sz="1400" dirty="0"/>
                <a:t> 후 </a:t>
              </a:r>
              <a:r>
                <a:rPr lang="en-US" altLang="ko-KR" sz="1400" dirty="0"/>
                <a:t>[</a:t>
              </a:r>
              <a:r>
                <a:rPr lang="ko-KR" altLang="en-US" sz="1400" dirty="0"/>
                <a:t>데이터 편집</a:t>
              </a:r>
              <a:r>
                <a:rPr lang="en-US" altLang="ko-KR" sz="1400" dirty="0"/>
                <a:t>]</a:t>
              </a:r>
              <a:r>
                <a:rPr lang="ko-KR" altLang="en-US" sz="1400" dirty="0"/>
                <a:t>에서 </a:t>
              </a:r>
              <a:endParaRPr lang="en-US" altLang="ko-KR" sz="1400" dirty="0"/>
            </a:p>
            <a:p>
              <a:r>
                <a:rPr lang="ko-KR" altLang="en-US" sz="1400" dirty="0"/>
                <a:t>각 항목마다 원하는 수치를 입력하십시오</a:t>
              </a:r>
              <a:r>
                <a:rPr lang="en-US" altLang="ko-KR" sz="1400" dirty="0"/>
                <a:t>. </a:t>
              </a:r>
              <a:endParaRPr lang="ko-KR" altLang="en-US" sz="1400" dirty="0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2ED191F8-3394-4CF0-A5D9-A9992CC79F80}"/>
                </a:ext>
              </a:extLst>
            </p:cNvPr>
            <p:cNvSpPr/>
            <p:nvPr/>
          </p:nvSpPr>
          <p:spPr>
            <a:xfrm>
              <a:off x="5731407" y="1770165"/>
              <a:ext cx="5921743" cy="167398"/>
            </a:xfrm>
            <a:prstGeom prst="rect">
              <a:avLst/>
            </a:prstGeom>
            <a:solidFill>
              <a:srgbClr val="DA21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6E85AD05-9B97-4F5D-9D52-0F4ECAB8148E}"/>
                </a:ext>
              </a:extLst>
            </p:cNvPr>
            <p:cNvCxnSpPr>
              <a:cxnSpLocks/>
            </p:cNvCxnSpPr>
            <p:nvPr/>
          </p:nvCxnSpPr>
          <p:spPr>
            <a:xfrm>
              <a:off x="5740734" y="3837152"/>
              <a:ext cx="5921743" cy="0"/>
            </a:xfrm>
            <a:prstGeom prst="line">
              <a:avLst/>
            </a:prstGeom>
            <a:ln>
              <a:solidFill>
                <a:schemeClr val="bg2">
                  <a:lumMod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2B46F7E7-FA04-4A8F-BB9D-F60DAF77FB26}"/>
                </a:ext>
              </a:extLst>
            </p:cNvPr>
            <p:cNvCxnSpPr>
              <a:cxnSpLocks/>
            </p:cNvCxnSpPr>
            <p:nvPr/>
          </p:nvCxnSpPr>
          <p:spPr>
            <a:xfrm>
              <a:off x="5740734" y="4537102"/>
              <a:ext cx="5921743" cy="0"/>
            </a:xfrm>
            <a:prstGeom prst="line">
              <a:avLst/>
            </a:prstGeom>
            <a:ln>
              <a:solidFill>
                <a:schemeClr val="bg2">
                  <a:lumMod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DE0C11D0-AD90-4161-94AC-332136014437}"/>
                </a:ext>
              </a:extLst>
            </p:cNvPr>
            <p:cNvCxnSpPr>
              <a:cxnSpLocks/>
            </p:cNvCxnSpPr>
            <p:nvPr/>
          </p:nvCxnSpPr>
          <p:spPr>
            <a:xfrm>
              <a:off x="5740734" y="5237052"/>
              <a:ext cx="5921743" cy="0"/>
            </a:xfrm>
            <a:prstGeom prst="line">
              <a:avLst/>
            </a:prstGeom>
            <a:ln>
              <a:solidFill>
                <a:schemeClr val="bg2">
                  <a:lumMod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A8A6594B-E46A-4116-8DE0-CE0AF5ADC35F}"/>
                </a:ext>
              </a:extLst>
            </p:cNvPr>
            <p:cNvGrpSpPr/>
            <p:nvPr/>
          </p:nvGrpSpPr>
          <p:grpSpPr>
            <a:xfrm>
              <a:off x="5740735" y="5488842"/>
              <a:ext cx="5912416" cy="369332"/>
              <a:chOff x="5786495" y="2873045"/>
              <a:chExt cx="5921743" cy="369332"/>
            </a:xfrm>
          </p:grpSpPr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CD84289-5DF3-4582-B20E-A33985DCF9C4}"/>
                  </a:ext>
                </a:extLst>
              </p:cNvPr>
              <p:cNvSpPr txBox="1"/>
              <p:nvPr/>
            </p:nvSpPr>
            <p:spPr>
              <a:xfrm>
                <a:off x="5786495" y="2873045"/>
                <a:ext cx="114183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>
                  <a:defRPr sz="2400" spc="-120"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1pPr>
              </a:lstStyle>
              <a:p>
                <a:r>
                  <a:rPr lang="ko-KR" altLang="en-US" sz="180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항목 </a:t>
                </a:r>
                <a:r>
                  <a:rPr lang="en-US" altLang="ko-KR" sz="180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4</a:t>
                </a:r>
                <a:endParaRPr lang="ko-KR" altLang="en-US" sz="1800"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9D0815C-E032-4D8C-B96F-A2AD048ABE83}"/>
                  </a:ext>
                </a:extLst>
              </p:cNvPr>
              <p:cNvSpPr txBox="1"/>
              <p:nvPr/>
            </p:nvSpPr>
            <p:spPr>
              <a:xfrm>
                <a:off x="6777038" y="2888434"/>
                <a:ext cx="49312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>
                  <a:defRPr sz="2400" spc="-120"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1pPr>
              </a:lstStyle>
              <a:p>
                <a:r>
                  <a:rPr lang="ko-KR" altLang="en-US" sz="1600"/>
                  <a:t>항목 </a:t>
                </a:r>
                <a:r>
                  <a:rPr lang="en-US" altLang="ko-KR" sz="1600"/>
                  <a:t>4</a:t>
                </a:r>
                <a:r>
                  <a:rPr lang="ko-KR" altLang="en-US" sz="1600"/>
                  <a:t>에 관한 내용을 자유롭게 써 주세요</a:t>
                </a:r>
                <a:r>
                  <a:rPr lang="en-US" altLang="ko-KR" sz="1600"/>
                  <a:t>.</a:t>
                </a:r>
                <a:endParaRPr lang="ko-KR" altLang="en-US" sz="1600"/>
              </a:p>
            </p:txBody>
          </p:sp>
        </p:grp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B9F0E3D6-7868-48DD-9DE3-F11EF0436985}"/>
                </a:ext>
              </a:extLst>
            </p:cNvPr>
            <p:cNvGrpSpPr/>
            <p:nvPr/>
          </p:nvGrpSpPr>
          <p:grpSpPr>
            <a:xfrm>
              <a:off x="5740735" y="3371809"/>
              <a:ext cx="5912416" cy="369332"/>
              <a:chOff x="5786495" y="2873045"/>
              <a:chExt cx="5921743" cy="369332"/>
            </a:xfrm>
          </p:grpSpPr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916B5BB-6B28-4163-B48D-A879A65AB6F5}"/>
                  </a:ext>
                </a:extLst>
              </p:cNvPr>
              <p:cNvSpPr txBox="1"/>
              <p:nvPr/>
            </p:nvSpPr>
            <p:spPr>
              <a:xfrm>
                <a:off x="5786495" y="2873045"/>
                <a:ext cx="114183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>
                  <a:defRPr sz="2400" spc="-120"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1pPr>
              </a:lstStyle>
              <a:p>
                <a:r>
                  <a:rPr lang="ko-KR" altLang="en-US" sz="180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항목 </a:t>
                </a:r>
                <a:r>
                  <a:rPr lang="en-US" altLang="ko-KR" sz="180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1</a:t>
                </a:r>
                <a:endParaRPr lang="ko-KR" altLang="en-US" sz="1800"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DF53CB0-849A-4F3D-BAEC-4EF636886FB1}"/>
                  </a:ext>
                </a:extLst>
              </p:cNvPr>
              <p:cNvSpPr txBox="1"/>
              <p:nvPr/>
            </p:nvSpPr>
            <p:spPr>
              <a:xfrm>
                <a:off x="6777038" y="2888434"/>
                <a:ext cx="49312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>
                  <a:defRPr sz="2400" spc="-120"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1pPr>
              </a:lstStyle>
              <a:p>
                <a:r>
                  <a:rPr lang="ko-KR" altLang="en-US" sz="1600"/>
                  <a:t>항목 </a:t>
                </a:r>
                <a:r>
                  <a:rPr lang="en-US" altLang="ko-KR" sz="1600"/>
                  <a:t>1</a:t>
                </a:r>
                <a:r>
                  <a:rPr lang="ko-KR" altLang="en-US" sz="1600"/>
                  <a:t>에 관한 내용을 자유롭게 써 주세요</a:t>
                </a:r>
                <a:r>
                  <a:rPr lang="en-US" altLang="ko-KR" sz="1600"/>
                  <a:t>.</a:t>
                </a:r>
                <a:endParaRPr lang="ko-KR" altLang="en-US" sz="1600"/>
              </a:p>
            </p:txBody>
          </p:sp>
        </p:grp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C6D0FD46-A769-4142-A221-0C14FB8AE4BA}"/>
                </a:ext>
              </a:extLst>
            </p:cNvPr>
            <p:cNvGrpSpPr/>
            <p:nvPr/>
          </p:nvGrpSpPr>
          <p:grpSpPr>
            <a:xfrm>
              <a:off x="5740735" y="4062185"/>
              <a:ext cx="5912416" cy="369332"/>
              <a:chOff x="5786495" y="2873045"/>
              <a:chExt cx="5921743" cy="369332"/>
            </a:xfrm>
          </p:grpSpPr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68354BD-3E28-411E-8DC1-010324500755}"/>
                  </a:ext>
                </a:extLst>
              </p:cNvPr>
              <p:cNvSpPr txBox="1"/>
              <p:nvPr/>
            </p:nvSpPr>
            <p:spPr>
              <a:xfrm>
                <a:off x="5786495" y="2873045"/>
                <a:ext cx="114183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>
                  <a:defRPr sz="2400" spc="-120"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1pPr>
              </a:lstStyle>
              <a:p>
                <a:r>
                  <a:rPr lang="ko-KR" altLang="en-US" sz="180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항목  </a:t>
                </a:r>
                <a:r>
                  <a:rPr lang="en-US" altLang="ko-KR" sz="180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2</a:t>
                </a:r>
                <a:endParaRPr lang="ko-KR" altLang="en-US" sz="1800"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C14A93A-F6F2-49BA-BFC4-B5F1884E5585}"/>
                  </a:ext>
                </a:extLst>
              </p:cNvPr>
              <p:cNvSpPr txBox="1"/>
              <p:nvPr/>
            </p:nvSpPr>
            <p:spPr>
              <a:xfrm>
                <a:off x="6777038" y="2888434"/>
                <a:ext cx="49312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>
                  <a:defRPr sz="2400" spc="-120"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1pPr>
              </a:lstStyle>
              <a:p>
                <a:r>
                  <a:rPr lang="ko-KR" altLang="en-US" sz="1600"/>
                  <a:t>항목 </a:t>
                </a:r>
                <a:r>
                  <a:rPr lang="en-US" altLang="ko-KR" sz="1600"/>
                  <a:t>2</a:t>
                </a:r>
                <a:r>
                  <a:rPr lang="ko-KR" altLang="en-US" sz="1600"/>
                  <a:t>에 관한 내용을 자유롭게 써 주세요</a:t>
                </a:r>
                <a:r>
                  <a:rPr lang="en-US" altLang="ko-KR" sz="1600"/>
                  <a:t>.</a:t>
                </a:r>
                <a:endParaRPr lang="ko-KR" altLang="en-US" sz="1600"/>
              </a:p>
            </p:txBody>
          </p:sp>
        </p:grp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408D238E-269F-4DA0-BE71-CDB87A531826}"/>
                </a:ext>
              </a:extLst>
            </p:cNvPr>
            <p:cNvGrpSpPr/>
            <p:nvPr/>
          </p:nvGrpSpPr>
          <p:grpSpPr>
            <a:xfrm>
              <a:off x="5740735" y="4775513"/>
              <a:ext cx="5912416" cy="369332"/>
              <a:chOff x="5786495" y="2873045"/>
              <a:chExt cx="5921743" cy="369332"/>
            </a:xfrm>
          </p:grpSpPr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65E660D-77E8-4E6A-B089-E2AF04E2610C}"/>
                  </a:ext>
                </a:extLst>
              </p:cNvPr>
              <p:cNvSpPr txBox="1"/>
              <p:nvPr/>
            </p:nvSpPr>
            <p:spPr>
              <a:xfrm>
                <a:off x="5786495" y="2873045"/>
                <a:ext cx="114183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>
                  <a:defRPr sz="2400" spc="-120"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1pPr>
              </a:lstStyle>
              <a:p>
                <a:r>
                  <a:rPr lang="ko-KR" altLang="en-US" sz="180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항목 </a:t>
                </a:r>
                <a:r>
                  <a:rPr lang="en-US" altLang="ko-KR" sz="180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3</a:t>
                </a:r>
                <a:endParaRPr lang="ko-KR" altLang="en-US" sz="1800"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2DA9AFF-6C4C-40C1-8AB3-EC3510013C0A}"/>
                  </a:ext>
                </a:extLst>
              </p:cNvPr>
              <p:cNvSpPr txBox="1"/>
              <p:nvPr/>
            </p:nvSpPr>
            <p:spPr>
              <a:xfrm>
                <a:off x="6777038" y="2888434"/>
                <a:ext cx="49312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>
                  <a:defRPr sz="2400" spc="-120"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1pPr>
              </a:lstStyle>
              <a:p>
                <a:r>
                  <a:rPr lang="ko-KR" altLang="en-US" sz="1600"/>
                  <a:t>항목 </a:t>
                </a:r>
                <a:r>
                  <a:rPr lang="en-US" altLang="ko-KR" sz="1600"/>
                  <a:t>3</a:t>
                </a:r>
                <a:r>
                  <a:rPr lang="ko-KR" altLang="en-US" sz="1600"/>
                  <a:t>에 관한 내용을 자유롭게 써 주세요</a:t>
                </a:r>
                <a:r>
                  <a:rPr lang="en-US" altLang="ko-KR" sz="1600"/>
                  <a:t>.</a:t>
                </a:r>
                <a:endParaRPr lang="ko-KR" altLang="en-US" sz="1600"/>
              </a:p>
            </p:txBody>
          </p:sp>
        </p:grp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915F402D-9D1B-4CE9-A552-4A502042090F}"/>
                </a:ext>
              </a:extLst>
            </p:cNvPr>
            <p:cNvCxnSpPr>
              <a:cxnSpLocks/>
            </p:cNvCxnSpPr>
            <p:nvPr/>
          </p:nvCxnSpPr>
          <p:spPr>
            <a:xfrm>
              <a:off x="5740734" y="5937002"/>
              <a:ext cx="5921743" cy="0"/>
            </a:xfrm>
            <a:prstGeom prst="line">
              <a:avLst/>
            </a:prstGeom>
            <a:ln>
              <a:solidFill>
                <a:schemeClr val="bg2">
                  <a:lumMod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그룹 4"/>
          <p:cNvGrpSpPr/>
          <p:nvPr/>
        </p:nvGrpSpPr>
        <p:grpSpPr>
          <a:xfrm>
            <a:off x="197007" y="1732669"/>
            <a:ext cx="5256000" cy="4431822"/>
            <a:chOff x="197007" y="1783469"/>
            <a:chExt cx="5256000" cy="4431822"/>
          </a:xfrm>
        </p:grpSpPr>
        <p:graphicFrame>
          <p:nvGraphicFramePr>
            <p:cNvPr id="12" name="차트 11">
              <a:extLst>
                <a:ext uri="{FF2B5EF4-FFF2-40B4-BE49-F238E27FC236}">
                  <a16:creationId xmlns:a16="http://schemas.microsoft.com/office/drawing/2014/main" id="{CA741EAA-9E9A-4C75-9684-6BA28940D410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379005847"/>
                </p:ext>
              </p:extLst>
            </p:nvPr>
          </p:nvGraphicFramePr>
          <p:xfrm>
            <a:off x="197007" y="1783469"/>
            <a:ext cx="5256000" cy="4375258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1EE97A11-1B29-4AA0-967A-73E7AF67B9DF}"/>
                </a:ext>
              </a:extLst>
            </p:cNvPr>
            <p:cNvSpPr txBox="1"/>
            <p:nvPr/>
          </p:nvSpPr>
          <p:spPr>
            <a:xfrm>
              <a:off x="529523" y="5938292"/>
              <a:ext cx="1651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bg2">
                      <a:lumMod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항목</a:t>
              </a:r>
              <a:r>
                <a:rPr lang="en-US" altLang="ko-KR" sz="1200">
                  <a:solidFill>
                    <a:schemeClr val="bg2">
                      <a:lumMod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1</a:t>
              </a:r>
              <a:endParaRPr lang="ko-KR" altLang="en-US" sz="120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057F459A-7D12-47B0-A112-D8C3823E8346}"/>
                </a:ext>
              </a:extLst>
            </p:cNvPr>
            <p:cNvSpPr txBox="1"/>
            <p:nvPr/>
          </p:nvSpPr>
          <p:spPr>
            <a:xfrm>
              <a:off x="1604650" y="5938292"/>
              <a:ext cx="1651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bg2">
                      <a:lumMod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항목</a:t>
              </a:r>
              <a:r>
                <a:rPr lang="en-US" altLang="ko-KR" sz="1200">
                  <a:solidFill>
                    <a:schemeClr val="bg2">
                      <a:lumMod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2</a:t>
              </a:r>
              <a:endParaRPr lang="ko-KR" altLang="en-US" sz="120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32901DAB-6E5C-4E0C-AE1E-B7692112E6E1}"/>
                </a:ext>
              </a:extLst>
            </p:cNvPr>
            <p:cNvSpPr txBox="1"/>
            <p:nvPr/>
          </p:nvSpPr>
          <p:spPr>
            <a:xfrm>
              <a:off x="2607450" y="5938292"/>
              <a:ext cx="1651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bg2">
                      <a:lumMod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항목</a:t>
              </a:r>
              <a:r>
                <a:rPr lang="en-US" altLang="ko-KR" sz="1200">
                  <a:solidFill>
                    <a:schemeClr val="bg2">
                      <a:lumMod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3</a:t>
              </a:r>
              <a:endParaRPr lang="ko-KR" altLang="en-US" sz="120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35294504-16B8-4E23-A8B5-01FBA7EB4E9C}"/>
                </a:ext>
              </a:extLst>
            </p:cNvPr>
            <p:cNvSpPr txBox="1"/>
            <p:nvPr/>
          </p:nvSpPr>
          <p:spPr>
            <a:xfrm>
              <a:off x="3713107" y="5938292"/>
              <a:ext cx="1651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bg2">
                      <a:lumMod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항목</a:t>
              </a:r>
              <a:r>
                <a:rPr lang="en-US" altLang="ko-KR" sz="1200">
                  <a:solidFill>
                    <a:schemeClr val="bg2">
                      <a:lumMod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4</a:t>
              </a:r>
              <a:endParaRPr lang="ko-KR" altLang="en-US" sz="120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76216E53-85A5-438C-985E-269941A83EE1}"/>
              </a:ext>
            </a:extLst>
          </p:cNvPr>
          <p:cNvGrpSpPr/>
          <p:nvPr/>
        </p:nvGrpSpPr>
        <p:grpSpPr>
          <a:xfrm>
            <a:off x="1295400" y="374448"/>
            <a:ext cx="9601200" cy="1014903"/>
            <a:chOff x="1295400" y="374448"/>
            <a:chExt cx="9601200" cy="1014903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442E68D-E863-414F-99E7-713EA80D6E9B}"/>
                </a:ext>
              </a:extLst>
            </p:cNvPr>
            <p:cNvSpPr txBox="1"/>
            <p:nvPr/>
          </p:nvSpPr>
          <p:spPr>
            <a:xfrm>
              <a:off x="3257217" y="374448"/>
              <a:ext cx="567756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ctr">
                <a:defRPr sz="240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defRPr>
              </a:lvl1pPr>
            </a:lstStyle>
            <a:p>
              <a:r>
                <a:rPr lang="ko-KR" altLang="en-US" sz="280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소제목을 입력해주세요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961A6815-4B5D-49EE-B002-142A2F8E8C78}"/>
                </a:ext>
              </a:extLst>
            </p:cNvPr>
            <p:cNvSpPr txBox="1"/>
            <p:nvPr/>
          </p:nvSpPr>
          <p:spPr>
            <a:xfrm>
              <a:off x="1295400" y="1050797"/>
              <a:ext cx="9601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ctr">
                <a:defRPr sz="240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defRPr>
              </a:lvl1pPr>
            </a:lstStyle>
            <a:p>
              <a:r>
                <a:rPr lang="ko-KR" altLang="en-US" sz="1600" spc="-12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이 곳에 해당 장에 관련된 간략한 설명을 써주세요</a:t>
              </a:r>
              <a:r>
                <a:rPr lang="en-US" altLang="ko-KR" sz="1600" spc="-12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</a:t>
              </a:r>
              <a:endParaRPr lang="ko-KR" altLang="en-US" sz="1600" spc="-12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6A088653-A315-4A31-838F-835686408D12}"/>
                </a:ext>
              </a:extLst>
            </p:cNvPr>
            <p:cNvCxnSpPr/>
            <p:nvPr/>
          </p:nvCxnSpPr>
          <p:spPr>
            <a:xfrm>
              <a:off x="3302000" y="957136"/>
              <a:ext cx="5588000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48C073AF-68E4-4C83-8B26-A1DE61802923}"/>
              </a:ext>
            </a:extLst>
          </p:cNvPr>
          <p:cNvSpPr txBox="1"/>
          <p:nvPr/>
        </p:nvSpPr>
        <p:spPr>
          <a:xfrm>
            <a:off x="10661650" y="6481636"/>
            <a:ext cx="14605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200" spc="30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pPr algn="r"/>
            <a:r>
              <a:rPr lang="en-US" altLang="ko-KR">
                <a:solidFill>
                  <a:schemeClr val="tx1">
                    <a:lumMod val="65000"/>
                    <a:lumOff val="35000"/>
                  </a:schemeClr>
                </a:solidFill>
              </a:rPr>
              <a:t>6</a:t>
            </a:r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294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하늘, 잔디, 실외, 건물이(가) 표시된 사진&#10;&#10;매우 높은 신뢰도로 생성된 설명">
            <a:extLst>
              <a:ext uri="{FF2B5EF4-FFF2-40B4-BE49-F238E27FC236}">
                <a16:creationId xmlns:a16="http://schemas.microsoft.com/office/drawing/2014/main" id="{A9B4D5B4-CFBE-4BBE-8BFA-1ED0063BBC4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023" b="104"/>
          <a:stretch/>
        </p:blipFill>
        <p:spPr>
          <a:xfrm>
            <a:off x="0" y="1651000"/>
            <a:ext cx="12192000" cy="520700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0A2B2BDD-D270-4965-A9D0-6E54385CBBC6}"/>
              </a:ext>
            </a:extLst>
          </p:cNvPr>
          <p:cNvSpPr/>
          <p:nvPr/>
        </p:nvSpPr>
        <p:spPr>
          <a:xfrm>
            <a:off x="0" y="1651000"/>
            <a:ext cx="12192000" cy="5207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/>
          <p:cNvGrpSpPr/>
          <p:nvPr/>
        </p:nvGrpSpPr>
        <p:grpSpPr>
          <a:xfrm>
            <a:off x="387350" y="5071346"/>
            <a:ext cx="11417300" cy="1158508"/>
            <a:chOff x="387350" y="5173940"/>
            <a:chExt cx="11417300" cy="1158508"/>
          </a:xfrm>
        </p:grpSpPr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DD989D63-D56E-456F-8CA7-EB13C5CC3662}"/>
                </a:ext>
              </a:extLst>
            </p:cNvPr>
            <p:cNvSpPr/>
            <p:nvPr/>
          </p:nvSpPr>
          <p:spPr>
            <a:xfrm>
              <a:off x="387350" y="5173940"/>
              <a:ext cx="11417300" cy="115850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50E6D9ED-5D5E-44A0-8B32-FB343B85DCC7}"/>
                </a:ext>
              </a:extLst>
            </p:cNvPr>
            <p:cNvSpPr/>
            <p:nvPr/>
          </p:nvSpPr>
          <p:spPr>
            <a:xfrm>
              <a:off x="387350" y="5173940"/>
              <a:ext cx="244475" cy="1158508"/>
            </a:xfrm>
            <a:prstGeom prst="rect">
              <a:avLst/>
            </a:prstGeom>
            <a:solidFill>
              <a:srgbClr val="DA21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CD4B12C7-4597-473B-B6D6-9A8CD7F93CC7}"/>
                </a:ext>
              </a:extLst>
            </p:cNvPr>
            <p:cNvSpPr/>
            <p:nvPr/>
          </p:nvSpPr>
          <p:spPr>
            <a:xfrm>
              <a:off x="11560175" y="5173940"/>
              <a:ext cx="244475" cy="1158508"/>
            </a:xfrm>
            <a:prstGeom prst="rect">
              <a:avLst/>
            </a:prstGeom>
            <a:solidFill>
              <a:srgbClr val="DA21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98B9C019-5754-4229-BED6-A933CE209B21}"/>
                </a:ext>
              </a:extLst>
            </p:cNvPr>
            <p:cNvSpPr txBox="1"/>
            <p:nvPr/>
          </p:nvSpPr>
          <p:spPr>
            <a:xfrm>
              <a:off x="2850698" y="5583917"/>
              <a:ext cx="649060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ctr">
                <a:defRPr sz="1600" spc="-12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defRPr>
              </a:lvl1pPr>
            </a:lstStyle>
            <a:p>
              <a:r>
                <a:rPr lang="ko-KR" altLang="en-US"/>
                <a:t>이 곳에는 결과물에 관한 내용을 자유롭게 적어주세요</a:t>
              </a:r>
              <a:r>
                <a:rPr lang="en-US" altLang="ko-KR"/>
                <a:t>. </a:t>
              </a:r>
              <a:endParaRPr lang="ko-KR" altLang="en-US"/>
            </a:p>
          </p:txBody>
        </p:sp>
      </p:grpSp>
      <p:sp>
        <p:nvSpPr>
          <p:cNvPr id="48" name="이등변 삼각형 47">
            <a:extLst>
              <a:ext uri="{FF2B5EF4-FFF2-40B4-BE49-F238E27FC236}">
                <a16:creationId xmlns:a16="http://schemas.microsoft.com/office/drawing/2014/main" id="{FDCC292D-97B1-4D24-8699-8E83EB741F79}"/>
              </a:ext>
            </a:extLst>
          </p:cNvPr>
          <p:cNvSpPr/>
          <p:nvPr/>
        </p:nvSpPr>
        <p:spPr>
          <a:xfrm rot="5400000">
            <a:off x="7973273" y="2990097"/>
            <a:ext cx="209700" cy="180776"/>
          </a:xfrm>
          <a:prstGeom prst="triangl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이등변 삼각형 48">
            <a:extLst>
              <a:ext uri="{FF2B5EF4-FFF2-40B4-BE49-F238E27FC236}">
                <a16:creationId xmlns:a16="http://schemas.microsoft.com/office/drawing/2014/main" id="{59C0560F-E963-4633-8514-ECF4EFE04509}"/>
              </a:ext>
            </a:extLst>
          </p:cNvPr>
          <p:cNvSpPr/>
          <p:nvPr/>
        </p:nvSpPr>
        <p:spPr>
          <a:xfrm rot="5400000">
            <a:off x="4009028" y="2990097"/>
            <a:ext cx="209700" cy="180776"/>
          </a:xfrm>
          <a:prstGeom prst="triangl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3" name="그룹 22"/>
          <p:cNvGrpSpPr/>
          <p:nvPr/>
        </p:nvGrpSpPr>
        <p:grpSpPr>
          <a:xfrm>
            <a:off x="1032669" y="1808750"/>
            <a:ext cx="2766568" cy="3053552"/>
            <a:chOff x="1032669" y="1834150"/>
            <a:chExt cx="2766568" cy="3053552"/>
          </a:xfrm>
        </p:grpSpPr>
        <p:grpSp>
          <p:nvGrpSpPr>
            <p:cNvPr id="22" name="그룹 21"/>
            <p:cNvGrpSpPr/>
            <p:nvPr/>
          </p:nvGrpSpPr>
          <p:grpSpPr>
            <a:xfrm>
              <a:off x="1032669" y="1834150"/>
              <a:ext cx="2766568" cy="2248553"/>
              <a:chOff x="1032669" y="1834150"/>
              <a:chExt cx="2766568" cy="2248553"/>
            </a:xfrm>
          </p:grpSpPr>
          <p:pic>
            <p:nvPicPr>
              <p:cNvPr id="12" name="그래픽 11" descr="문서">
                <a:extLst>
                  <a:ext uri="{FF2B5EF4-FFF2-40B4-BE49-F238E27FC236}">
                    <a16:creationId xmlns:a16="http://schemas.microsoft.com/office/drawing/2014/main" id="{6EF9CBD4-7E22-4FB9-B203-13AEB4A73A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2078736" y="2768668"/>
                <a:ext cx="674434" cy="674434"/>
              </a:xfrm>
              <a:prstGeom prst="rect">
                <a:avLst/>
              </a:prstGeom>
            </p:spPr>
          </p:pic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2A6125F1-2D88-4BB5-838A-A3919A35F5CD}"/>
                  </a:ext>
                </a:extLst>
              </p:cNvPr>
              <p:cNvSpPr/>
              <p:nvPr/>
            </p:nvSpPr>
            <p:spPr>
              <a:xfrm>
                <a:off x="1495203" y="2241203"/>
                <a:ext cx="1841500" cy="1841500"/>
              </a:xfrm>
              <a:prstGeom prst="ellipse">
                <a:avLst/>
              </a:prstGeom>
              <a:noFill/>
              <a:ln w="57150" cmpd="dbl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86E4497-5402-4BBB-B9A6-656FAD78DFB0}"/>
                  </a:ext>
                </a:extLst>
              </p:cNvPr>
              <p:cNvSpPr txBox="1"/>
              <p:nvPr/>
            </p:nvSpPr>
            <p:spPr>
              <a:xfrm>
                <a:off x="1032669" y="1834150"/>
                <a:ext cx="276656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algn="ctr">
                  <a:defRPr sz="1600" spc="-12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1pPr>
              </a:lstStyle>
              <a:p>
                <a:r>
                  <a:rPr lang="en-US" altLang="ko-KR" sz="1200" spc="300">
                    <a:solidFill>
                      <a:schemeClr val="bg1"/>
                    </a:solidFill>
                  </a:rPr>
                  <a:t>STEP1</a:t>
                </a:r>
                <a:endParaRPr lang="ko-KR" altLang="en-US" sz="1200" spc="30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9DA68E68-6967-4A1C-9DCA-1F0DA7C8161F}"/>
                </a:ext>
              </a:extLst>
            </p:cNvPr>
            <p:cNvSpPr txBox="1"/>
            <p:nvPr/>
          </p:nvSpPr>
          <p:spPr>
            <a:xfrm>
              <a:off x="1263936" y="4302927"/>
              <a:ext cx="230403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spc="-120">
                  <a:solidFill>
                    <a:schemeClr val="bg1">
                      <a:lumMod val="8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첫번째 단계에 관한 내용을 간략히 적어주세요</a:t>
              </a:r>
              <a:r>
                <a:rPr lang="en-US" altLang="ko-KR" sz="1600" spc="-120">
                  <a:solidFill>
                    <a:schemeClr val="bg1">
                      <a:lumMod val="8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</a:t>
              </a:r>
              <a:endParaRPr lang="ko-KR" altLang="en-US" sz="1600" spc="-12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4712717" y="1808750"/>
            <a:ext cx="2766568" cy="3053552"/>
            <a:chOff x="4712717" y="1834150"/>
            <a:chExt cx="2766568" cy="3053552"/>
          </a:xfrm>
        </p:grpSpPr>
        <p:grpSp>
          <p:nvGrpSpPr>
            <p:cNvPr id="21" name="그룹 20"/>
            <p:cNvGrpSpPr/>
            <p:nvPr/>
          </p:nvGrpSpPr>
          <p:grpSpPr>
            <a:xfrm>
              <a:off x="4712717" y="1834150"/>
              <a:ext cx="2766568" cy="2248553"/>
              <a:chOff x="4712717" y="1834150"/>
              <a:chExt cx="2766568" cy="2248553"/>
            </a:xfrm>
          </p:grpSpPr>
          <p:pic>
            <p:nvPicPr>
              <p:cNvPr id="51" name="그래픽 50" descr="점검 목록">
                <a:extLst>
                  <a:ext uri="{FF2B5EF4-FFF2-40B4-BE49-F238E27FC236}">
                    <a16:creationId xmlns:a16="http://schemas.microsoft.com/office/drawing/2014/main" id="{0713DAF1-67DE-4431-8CF6-C40E9F6E32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5780260" y="2810018"/>
                <a:ext cx="631483" cy="631483"/>
              </a:xfrm>
              <a:prstGeom prst="rect">
                <a:avLst/>
              </a:prstGeom>
            </p:spPr>
          </p:pic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FE798F2E-093F-4E7D-A7D3-6D47F12F1382}"/>
                  </a:ext>
                </a:extLst>
              </p:cNvPr>
              <p:cNvSpPr/>
              <p:nvPr/>
            </p:nvSpPr>
            <p:spPr>
              <a:xfrm>
                <a:off x="5175251" y="2241203"/>
                <a:ext cx="1841500" cy="1841500"/>
              </a:xfrm>
              <a:prstGeom prst="ellipse">
                <a:avLst/>
              </a:prstGeom>
              <a:noFill/>
              <a:ln w="57150" cmpd="dbl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D9160B7-4C95-4538-A988-68FF61671F73}"/>
                  </a:ext>
                </a:extLst>
              </p:cNvPr>
              <p:cNvSpPr txBox="1"/>
              <p:nvPr/>
            </p:nvSpPr>
            <p:spPr>
              <a:xfrm>
                <a:off x="4712717" y="1834150"/>
                <a:ext cx="276656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algn="ctr">
                  <a:defRPr sz="1600" spc="-12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1pPr>
              </a:lstStyle>
              <a:p>
                <a:r>
                  <a:rPr lang="en-US" altLang="ko-KR" sz="1200" spc="300">
                    <a:solidFill>
                      <a:schemeClr val="bg1">
                        <a:lumMod val="95000"/>
                      </a:schemeClr>
                    </a:solidFill>
                  </a:rPr>
                  <a:t>STEP2</a:t>
                </a:r>
                <a:endParaRPr lang="ko-KR" altLang="en-US" sz="1200" spc="30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</p:grp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E1088D8A-74B7-416B-9F26-1DE00B0DE88A}"/>
                </a:ext>
              </a:extLst>
            </p:cNvPr>
            <p:cNvSpPr txBox="1"/>
            <p:nvPr/>
          </p:nvSpPr>
          <p:spPr>
            <a:xfrm>
              <a:off x="4943984" y="4302927"/>
              <a:ext cx="230403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spc="-120">
                  <a:solidFill>
                    <a:schemeClr val="bg1">
                      <a:lumMod val="8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두번째 단계에 관한 내용을 간략히 적어주세요</a:t>
              </a:r>
              <a:r>
                <a:rPr lang="en-US" altLang="ko-KR" sz="1600" spc="-120">
                  <a:solidFill>
                    <a:schemeClr val="bg1">
                      <a:lumMod val="8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</a:t>
              </a:r>
              <a:endParaRPr lang="ko-KR" altLang="en-US" sz="1600" spc="-12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8392764" y="1808750"/>
            <a:ext cx="2766568" cy="3053552"/>
            <a:chOff x="8392764" y="1834150"/>
            <a:chExt cx="2766568" cy="3053552"/>
          </a:xfrm>
        </p:grpSpPr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956FF0FF-EF4F-4418-8D34-E8CC51712903}"/>
                </a:ext>
              </a:extLst>
            </p:cNvPr>
            <p:cNvGrpSpPr/>
            <p:nvPr/>
          </p:nvGrpSpPr>
          <p:grpSpPr>
            <a:xfrm>
              <a:off x="8392764" y="1834150"/>
              <a:ext cx="2766568" cy="2248553"/>
              <a:chOff x="8386636" y="3643165"/>
              <a:chExt cx="2766568" cy="2248553"/>
            </a:xfrm>
          </p:grpSpPr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ECE7DC99-5210-4547-AD38-FEDF015F8B06}"/>
                  </a:ext>
                </a:extLst>
              </p:cNvPr>
              <p:cNvSpPr/>
              <p:nvPr/>
            </p:nvSpPr>
            <p:spPr>
              <a:xfrm>
                <a:off x="8849170" y="4050218"/>
                <a:ext cx="1841500" cy="1841500"/>
              </a:xfrm>
              <a:prstGeom prst="ellipse">
                <a:avLst/>
              </a:prstGeom>
              <a:noFill/>
              <a:ln w="57150" cmpd="dbl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F0FC248-FC44-4918-B5A3-D21864EBF313}"/>
                  </a:ext>
                </a:extLst>
              </p:cNvPr>
              <p:cNvSpPr txBox="1"/>
              <p:nvPr/>
            </p:nvSpPr>
            <p:spPr>
              <a:xfrm>
                <a:off x="8386636" y="3643165"/>
                <a:ext cx="276656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algn="ctr">
                  <a:defRPr sz="1600" spc="-12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defRPr>
                </a:lvl1pPr>
              </a:lstStyle>
              <a:p>
                <a:r>
                  <a:rPr lang="en-US" altLang="ko-KR" sz="1200" spc="300">
                    <a:solidFill>
                      <a:schemeClr val="bg1">
                        <a:lumMod val="95000"/>
                      </a:schemeClr>
                    </a:solidFill>
                  </a:rPr>
                  <a:t>STEP3</a:t>
                </a:r>
                <a:endParaRPr lang="ko-KR" altLang="en-US" sz="1200" spc="30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</p:grpSp>
        <p:pic>
          <p:nvPicPr>
            <p:cNvPr id="52" name="그래픽 51" descr="교사">
              <a:extLst>
                <a:ext uri="{FF2B5EF4-FFF2-40B4-BE49-F238E27FC236}">
                  <a16:creationId xmlns:a16="http://schemas.microsoft.com/office/drawing/2014/main" id="{DE1C022C-F80A-4081-AB35-A1F61C26F28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498576" y="2886557"/>
              <a:ext cx="554944" cy="554944"/>
            </a:xfrm>
            <a:prstGeom prst="rect">
              <a:avLst/>
            </a:prstGeom>
          </p:spPr>
        </p:pic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A1AE9BBD-B0ED-4B9A-AA20-F3D8D1C215AF}"/>
                </a:ext>
              </a:extLst>
            </p:cNvPr>
            <p:cNvSpPr txBox="1"/>
            <p:nvPr/>
          </p:nvSpPr>
          <p:spPr>
            <a:xfrm>
              <a:off x="8624031" y="4302927"/>
              <a:ext cx="230403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spc="-120">
                  <a:solidFill>
                    <a:schemeClr val="bg1">
                      <a:lumMod val="8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세번째 단계에 관한 내용을 간략히 적어주세요</a:t>
              </a:r>
              <a:r>
                <a:rPr lang="en-US" altLang="ko-KR" sz="1600" spc="-120">
                  <a:solidFill>
                    <a:schemeClr val="bg1">
                      <a:lumMod val="8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</a:t>
              </a:r>
              <a:endParaRPr lang="ko-KR" altLang="en-US" sz="1600" spc="-12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9BF40C27-0E9E-4D9A-921C-CEF72DCE4813}"/>
              </a:ext>
            </a:extLst>
          </p:cNvPr>
          <p:cNvGrpSpPr/>
          <p:nvPr/>
        </p:nvGrpSpPr>
        <p:grpSpPr>
          <a:xfrm>
            <a:off x="1295400" y="374448"/>
            <a:ext cx="9601200" cy="1014903"/>
            <a:chOff x="1295400" y="374448"/>
            <a:chExt cx="9601200" cy="1014903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2CF49E2-7DE8-4BF1-9DDA-9F8C1FE7A10F}"/>
                </a:ext>
              </a:extLst>
            </p:cNvPr>
            <p:cNvSpPr txBox="1"/>
            <p:nvPr/>
          </p:nvSpPr>
          <p:spPr>
            <a:xfrm>
              <a:off x="3257217" y="374448"/>
              <a:ext cx="567756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ctr">
                <a:defRPr sz="240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defRPr>
              </a:lvl1pPr>
            </a:lstStyle>
            <a:p>
              <a:r>
                <a:rPr lang="ko-KR" altLang="en-US" sz="280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소제목을 입력해주세요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F434D81-CA2C-4EA8-B61C-E3DA4FF9814E}"/>
                </a:ext>
              </a:extLst>
            </p:cNvPr>
            <p:cNvSpPr txBox="1"/>
            <p:nvPr/>
          </p:nvSpPr>
          <p:spPr>
            <a:xfrm>
              <a:off x="1295400" y="1050797"/>
              <a:ext cx="9601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ctr">
                <a:defRPr sz="240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defRPr>
              </a:lvl1pPr>
            </a:lstStyle>
            <a:p>
              <a:r>
                <a:rPr lang="ko-KR" altLang="en-US" sz="1600" spc="-12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이 곳에 해당 장에 관련된 간략한 설명을 써주세요</a:t>
              </a:r>
              <a:r>
                <a:rPr lang="en-US" altLang="ko-KR" sz="1600" spc="-12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</a:t>
              </a:r>
              <a:endParaRPr lang="ko-KR" altLang="en-US" sz="1600" spc="-12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284D66D6-2EDB-49E7-900E-6C7742DA461D}"/>
                </a:ext>
              </a:extLst>
            </p:cNvPr>
            <p:cNvCxnSpPr/>
            <p:nvPr/>
          </p:nvCxnSpPr>
          <p:spPr>
            <a:xfrm>
              <a:off x="3302000" y="957136"/>
              <a:ext cx="5588000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EA0DA946-D55B-4D87-8D2F-8E4FD764F1E2}"/>
              </a:ext>
            </a:extLst>
          </p:cNvPr>
          <p:cNvSpPr txBox="1"/>
          <p:nvPr/>
        </p:nvSpPr>
        <p:spPr>
          <a:xfrm>
            <a:off x="10661650" y="6481636"/>
            <a:ext cx="14605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200" spc="30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pPr algn="r"/>
            <a:r>
              <a:rPr lang="en-US" altLang="ko-KR">
                <a:solidFill>
                  <a:schemeClr val="bg2">
                    <a:lumMod val="75000"/>
                  </a:schemeClr>
                </a:solidFill>
              </a:rPr>
              <a:t>7</a:t>
            </a:r>
            <a:endParaRPr lang="ko-KR" altLang="en-US">
              <a:solidFill>
                <a:schemeClr val="bg2">
                  <a:lumMod val="75000"/>
                </a:schemeClr>
              </a:solidFill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2A3D55A8-DDCD-4520-863A-9388DDBC8576}"/>
              </a:ext>
            </a:extLst>
          </p:cNvPr>
          <p:cNvCxnSpPr>
            <a:cxnSpLocks/>
          </p:cNvCxnSpPr>
          <p:nvPr/>
        </p:nvCxnSpPr>
        <p:spPr>
          <a:xfrm>
            <a:off x="171948" y="6418136"/>
            <a:ext cx="11848104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>
            <a:extLst>
              <a:ext uri="{FF2B5EF4-FFF2-40B4-BE49-F238E27FC236}">
                <a16:creationId xmlns:a16="http://schemas.microsoft.com/office/drawing/2014/main" id="{A41D5947-58B8-4CFF-A56F-C13DB48E6C58}"/>
              </a:ext>
            </a:extLst>
          </p:cNvPr>
          <p:cNvGrpSpPr/>
          <p:nvPr/>
        </p:nvGrpSpPr>
        <p:grpSpPr>
          <a:xfrm>
            <a:off x="201531" y="6540516"/>
            <a:ext cx="1170869" cy="161258"/>
            <a:chOff x="201531" y="6540516"/>
            <a:chExt cx="1170869" cy="161258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25AFA082-7608-4743-B814-1F3517243BA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1531" y="6540516"/>
              <a:ext cx="518085" cy="161258"/>
            </a:xfrm>
            <a:prstGeom prst="rect">
              <a:avLst/>
            </a:prstGeom>
          </p:spPr>
        </p:pic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60BD4DD0-30FA-40AF-B0B7-82AABF4160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hq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452"/>
            <a:stretch/>
          </p:blipFill>
          <p:spPr>
            <a:xfrm>
              <a:off x="734144" y="6542314"/>
              <a:ext cx="638256" cy="1592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02884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2328</TotalTime>
  <Words>551</Words>
  <Application>Microsoft Office PowerPoint</Application>
  <PresentationFormat>와이드스크린</PresentationFormat>
  <Paragraphs>126</Paragraphs>
  <Slides>12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12</vt:i4>
      </vt:variant>
    </vt:vector>
  </HeadingPairs>
  <TitlesOfParts>
    <vt:vector size="19" baseType="lpstr">
      <vt:lpstr>나눔스퀘어</vt:lpstr>
      <vt:lpstr>나눔스퀘어 ExtraBold</vt:lpstr>
      <vt:lpstr>맑은 고딕</vt:lpstr>
      <vt:lpstr>Arial</vt:lpstr>
      <vt:lpstr>Arial Black</vt:lpstr>
      <vt:lpstr>Office 테마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hyeeun</dc:creator>
  <cp:lastModifiedBy>Jaewan Park</cp:lastModifiedBy>
  <cp:revision>192</cp:revision>
  <dcterms:created xsi:type="dcterms:W3CDTF">2018-05-29T13:08:36Z</dcterms:created>
  <dcterms:modified xsi:type="dcterms:W3CDTF">2020-06-30T18:41:11Z</dcterms:modified>
</cp:coreProperties>
</file>